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13CBC-115E-46D9-A103-91578A01A7F5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48B9C4-F457-4AC3-8925-C7C9D70ED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9E4BDF5-9F90-4394-987B-68E6F35EE1E6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4CF3F4-5CA8-46C3-815A-1891BD3174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6477000" cy="1828800"/>
          </a:xfrm>
        </p:spPr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13,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form can be used to compare three or more numbers as well. This sort of ratio is known as an extended ratio. For example, the ratio a : b : c (read "a to b to c") means</a:t>
            </a:r>
          </a:p>
          <a:p>
            <a:pPr lvl="1"/>
            <a:r>
              <a:rPr lang="en-US" dirty="0" smtClean="0"/>
              <a:t>The ratio of the first two numbers is a : b.</a:t>
            </a:r>
          </a:p>
          <a:p>
            <a:pPr lvl="1"/>
            <a:r>
              <a:rPr lang="en-US" dirty="0" smtClean="0"/>
              <a:t>The ratio of the last two numbers is b : c.</a:t>
            </a:r>
          </a:p>
          <a:p>
            <a:pPr lvl="1"/>
            <a:r>
              <a:rPr lang="en-US" dirty="0" smtClean="0"/>
              <a:t>The ratio of the first and last number is a : 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extended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measures of the three angles of a triangle are in the ratio 2 : 3 : 4. Find the measure of each angle.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133600" y="3200400"/>
            <a:ext cx="6248400" cy="2895600"/>
          </a:xfrm>
          <a:prstGeom prst="triangle">
            <a:avLst>
              <a:gd name="adj" fmla="val 930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83"/>
          <p:cNvSpPr/>
          <p:nvPr/>
        </p:nvSpPr>
        <p:spPr>
          <a:xfrm>
            <a:off x="3383279" y="5589480"/>
            <a:ext cx="525781" cy="454237"/>
          </a:xfrm>
          <a:custGeom>
            <a:avLst/>
            <a:gdLst/>
            <a:ahLst/>
            <a:cxnLst/>
            <a:rect l="0" t="0" r="0" b="0"/>
            <a:pathLst>
              <a:path w="525781" h="454237">
                <a:moveTo>
                  <a:pt x="0" y="182670"/>
                </a:moveTo>
                <a:lnTo>
                  <a:pt x="0" y="161869"/>
                </a:lnTo>
                <a:lnTo>
                  <a:pt x="6069" y="148284"/>
                </a:lnTo>
                <a:lnTo>
                  <a:pt x="11642" y="136648"/>
                </a:lnTo>
                <a:lnTo>
                  <a:pt x="17028" y="125809"/>
                </a:lnTo>
                <a:lnTo>
                  <a:pt x="27041" y="112525"/>
                </a:lnTo>
                <a:lnTo>
                  <a:pt x="37419" y="99424"/>
                </a:lnTo>
                <a:lnTo>
                  <a:pt x="42031" y="89368"/>
                </a:lnTo>
                <a:lnTo>
                  <a:pt x="47467" y="80666"/>
                </a:lnTo>
                <a:lnTo>
                  <a:pt x="57668" y="68626"/>
                </a:lnTo>
                <a:lnTo>
                  <a:pt x="68734" y="57016"/>
                </a:lnTo>
                <a:lnTo>
                  <a:pt x="89919" y="35647"/>
                </a:lnTo>
                <a:lnTo>
                  <a:pt x="103887" y="25040"/>
                </a:lnTo>
                <a:lnTo>
                  <a:pt x="117292" y="16092"/>
                </a:lnTo>
                <a:lnTo>
                  <a:pt x="132860" y="3386"/>
                </a:lnTo>
                <a:lnTo>
                  <a:pt x="134293" y="2187"/>
                </a:lnTo>
                <a:lnTo>
                  <a:pt x="136519" y="1388"/>
                </a:lnTo>
                <a:lnTo>
                  <a:pt x="146990" y="263"/>
                </a:lnTo>
                <a:lnTo>
                  <a:pt x="158885" y="0"/>
                </a:lnTo>
                <a:lnTo>
                  <a:pt x="166884" y="1200"/>
                </a:lnTo>
                <a:lnTo>
                  <a:pt x="176026" y="3270"/>
                </a:lnTo>
                <a:lnTo>
                  <a:pt x="185931" y="5919"/>
                </a:lnTo>
                <a:lnTo>
                  <a:pt x="192534" y="8956"/>
                </a:lnTo>
                <a:lnTo>
                  <a:pt x="196936" y="12250"/>
                </a:lnTo>
                <a:lnTo>
                  <a:pt x="206519" y="22955"/>
                </a:lnTo>
                <a:lnTo>
                  <a:pt x="210069" y="26663"/>
                </a:lnTo>
                <a:lnTo>
                  <a:pt x="213706" y="34215"/>
                </a:lnTo>
                <a:lnTo>
                  <a:pt x="217401" y="44330"/>
                </a:lnTo>
                <a:lnTo>
                  <a:pt x="221134" y="56153"/>
                </a:lnTo>
                <a:lnTo>
                  <a:pt x="223623" y="66575"/>
                </a:lnTo>
                <a:lnTo>
                  <a:pt x="225282" y="76063"/>
                </a:lnTo>
                <a:lnTo>
                  <a:pt x="226388" y="84929"/>
                </a:lnTo>
                <a:lnTo>
                  <a:pt x="227126" y="93379"/>
                </a:lnTo>
                <a:lnTo>
                  <a:pt x="227618" y="101553"/>
                </a:lnTo>
                <a:lnTo>
                  <a:pt x="227945" y="109541"/>
                </a:lnTo>
                <a:lnTo>
                  <a:pt x="228583" y="244596"/>
                </a:lnTo>
                <a:lnTo>
                  <a:pt x="226049" y="259514"/>
                </a:lnTo>
                <a:lnTo>
                  <a:pt x="221819" y="278349"/>
                </a:lnTo>
                <a:lnTo>
                  <a:pt x="216460" y="299796"/>
                </a:lnTo>
                <a:lnTo>
                  <a:pt x="212887" y="316633"/>
                </a:lnTo>
                <a:lnTo>
                  <a:pt x="210505" y="330399"/>
                </a:lnTo>
                <a:lnTo>
                  <a:pt x="208916" y="342116"/>
                </a:lnTo>
                <a:lnTo>
                  <a:pt x="207858" y="352467"/>
                </a:lnTo>
                <a:lnTo>
                  <a:pt x="207152" y="361908"/>
                </a:lnTo>
                <a:lnTo>
                  <a:pt x="206682" y="370742"/>
                </a:lnTo>
                <a:lnTo>
                  <a:pt x="203828" y="381711"/>
                </a:lnTo>
                <a:lnTo>
                  <a:pt x="199386" y="394104"/>
                </a:lnTo>
                <a:lnTo>
                  <a:pt x="193884" y="407446"/>
                </a:lnTo>
                <a:lnTo>
                  <a:pt x="188946" y="417610"/>
                </a:lnTo>
                <a:lnTo>
                  <a:pt x="184384" y="425657"/>
                </a:lnTo>
                <a:lnTo>
                  <a:pt x="175929" y="437984"/>
                </a:lnTo>
                <a:lnTo>
                  <a:pt x="167937" y="447696"/>
                </a:lnTo>
                <a:lnTo>
                  <a:pt x="164028" y="450794"/>
                </a:lnTo>
                <a:lnTo>
                  <a:pt x="156299" y="454236"/>
                </a:lnTo>
                <a:lnTo>
                  <a:pt x="152459" y="453884"/>
                </a:lnTo>
                <a:lnTo>
                  <a:pt x="148630" y="452379"/>
                </a:lnTo>
                <a:lnTo>
                  <a:pt x="139426" y="446906"/>
                </a:lnTo>
                <a:lnTo>
                  <a:pt x="138671" y="445188"/>
                </a:lnTo>
                <a:lnTo>
                  <a:pt x="137608" y="436700"/>
                </a:lnTo>
                <a:lnTo>
                  <a:pt x="137293" y="424873"/>
                </a:lnTo>
                <a:lnTo>
                  <a:pt x="137220" y="412658"/>
                </a:lnTo>
                <a:lnTo>
                  <a:pt x="138470" y="404576"/>
                </a:lnTo>
                <a:lnTo>
                  <a:pt x="140573" y="395377"/>
                </a:lnTo>
                <a:lnTo>
                  <a:pt x="143246" y="385435"/>
                </a:lnTo>
                <a:lnTo>
                  <a:pt x="146297" y="376266"/>
                </a:lnTo>
                <a:lnTo>
                  <a:pt x="149602" y="367614"/>
                </a:lnTo>
                <a:lnTo>
                  <a:pt x="153074" y="359306"/>
                </a:lnTo>
                <a:lnTo>
                  <a:pt x="160320" y="346687"/>
                </a:lnTo>
                <a:lnTo>
                  <a:pt x="167774" y="335576"/>
                </a:lnTo>
                <a:lnTo>
                  <a:pt x="175320" y="322171"/>
                </a:lnTo>
                <a:lnTo>
                  <a:pt x="182907" y="311133"/>
                </a:lnTo>
                <a:lnTo>
                  <a:pt x="190512" y="300725"/>
                </a:lnTo>
                <a:lnTo>
                  <a:pt x="198126" y="287632"/>
                </a:lnTo>
                <a:lnTo>
                  <a:pt x="209130" y="276732"/>
                </a:lnTo>
                <a:lnTo>
                  <a:pt x="221217" y="267655"/>
                </a:lnTo>
                <a:lnTo>
                  <a:pt x="230822" y="259387"/>
                </a:lnTo>
                <a:lnTo>
                  <a:pt x="246098" y="251480"/>
                </a:lnTo>
                <a:lnTo>
                  <a:pt x="255506" y="247593"/>
                </a:lnTo>
                <a:lnTo>
                  <a:pt x="264317" y="243732"/>
                </a:lnTo>
                <a:lnTo>
                  <a:pt x="280881" y="236055"/>
                </a:lnTo>
                <a:lnTo>
                  <a:pt x="290124" y="233500"/>
                </a:lnTo>
                <a:lnTo>
                  <a:pt x="300096" y="231796"/>
                </a:lnTo>
                <a:lnTo>
                  <a:pt x="310554" y="230661"/>
                </a:lnTo>
                <a:lnTo>
                  <a:pt x="321337" y="228633"/>
                </a:lnTo>
                <a:lnTo>
                  <a:pt x="332334" y="226012"/>
                </a:lnTo>
                <a:lnTo>
                  <a:pt x="343477" y="222995"/>
                </a:lnTo>
                <a:lnTo>
                  <a:pt x="359243" y="219642"/>
                </a:lnTo>
                <a:lnTo>
                  <a:pt x="371754" y="218151"/>
                </a:lnTo>
                <a:lnTo>
                  <a:pt x="385781" y="217489"/>
                </a:lnTo>
                <a:lnTo>
                  <a:pt x="400482" y="213809"/>
                </a:lnTo>
                <a:lnTo>
                  <a:pt x="415482" y="207939"/>
                </a:lnTo>
                <a:lnTo>
                  <a:pt x="430616" y="201097"/>
                </a:lnTo>
                <a:lnTo>
                  <a:pt x="453416" y="190105"/>
                </a:lnTo>
                <a:lnTo>
                  <a:pt x="465255" y="182587"/>
                </a:lnTo>
                <a:lnTo>
                  <a:pt x="476021" y="173743"/>
                </a:lnTo>
                <a:lnTo>
                  <a:pt x="482447" y="167829"/>
                </a:lnTo>
                <a:lnTo>
                  <a:pt x="525780" y="1255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4"/>
          <p:cNvSpPr/>
          <p:nvPr/>
        </p:nvSpPr>
        <p:spPr>
          <a:xfrm>
            <a:off x="7360919" y="3522586"/>
            <a:ext cx="388045" cy="306465"/>
          </a:xfrm>
          <a:custGeom>
            <a:avLst/>
            <a:gdLst/>
            <a:ahLst/>
            <a:cxnLst/>
            <a:rect l="0" t="0" r="0" b="0"/>
            <a:pathLst>
              <a:path w="388045" h="306465">
                <a:moveTo>
                  <a:pt x="0" y="135014"/>
                </a:moveTo>
                <a:lnTo>
                  <a:pt x="73419" y="61595"/>
                </a:lnTo>
                <a:lnTo>
                  <a:pt x="85776" y="51777"/>
                </a:lnTo>
                <a:lnTo>
                  <a:pt x="100365" y="41423"/>
                </a:lnTo>
                <a:lnTo>
                  <a:pt x="116440" y="30710"/>
                </a:lnTo>
                <a:lnTo>
                  <a:pt x="129696" y="23568"/>
                </a:lnTo>
                <a:lnTo>
                  <a:pt x="141075" y="18806"/>
                </a:lnTo>
                <a:lnTo>
                  <a:pt x="151200" y="15632"/>
                </a:lnTo>
                <a:lnTo>
                  <a:pt x="159220" y="12246"/>
                </a:lnTo>
                <a:lnTo>
                  <a:pt x="165837" y="8718"/>
                </a:lnTo>
                <a:lnTo>
                  <a:pt x="171518" y="5097"/>
                </a:lnTo>
                <a:lnTo>
                  <a:pt x="177846" y="2682"/>
                </a:lnTo>
                <a:lnTo>
                  <a:pt x="184604" y="1072"/>
                </a:lnTo>
                <a:lnTo>
                  <a:pt x="191650" y="0"/>
                </a:lnTo>
                <a:lnTo>
                  <a:pt x="197617" y="554"/>
                </a:lnTo>
                <a:lnTo>
                  <a:pt x="202865" y="2194"/>
                </a:lnTo>
                <a:lnTo>
                  <a:pt x="212082" y="7403"/>
                </a:lnTo>
                <a:lnTo>
                  <a:pt x="220412" y="13951"/>
                </a:lnTo>
                <a:lnTo>
                  <a:pt x="223142" y="17475"/>
                </a:lnTo>
                <a:lnTo>
                  <a:pt x="224962" y="21094"/>
                </a:lnTo>
                <a:lnTo>
                  <a:pt x="226175" y="24778"/>
                </a:lnTo>
                <a:lnTo>
                  <a:pt x="226983" y="29773"/>
                </a:lnTo>
                <a:lnTo>
                  <a:pt x="227523" y="35643"/>
                </a:lnTo>
                <a:lnTo>
                  <a:pt x="227882" y="42097"/>
                </a:lnTo>
                <a:lnTo>
                  <a:pt x="228281" y="56040"/>
                </a:lnTo>
                <a:lnTo>
                  <a:pt x="228388" y="63315"/>
                </a:lnTo>
                <a:lnTo>
                  <a:pt x="225919" y="70704"/>
                </a:lnTo>
                <a:lnTo>
                  <a:pt x="221732" y="78171"/>
                </a:lnTo>
                <a:lnTo>
                  <a:pt x="216402" y="85688"/>
                </a:lnTo>
                <a:lnTo>
                  <a:pt x="210308" y="97050"/>
                </a:lnTo>
                <a:lnTo>
                  <a:pt x="203706" y="110974"/>
                </a:lnTo>
                <a:lnTo>
                  <a:pt x="196764" y="126608"/>
                </a:lnTo>
                <a:lnTo>
                  <a:pt x="190866" y="140840"/>
                </a:lnTo>
                <a:lnTo>
                  <a:pt x="185665" y="154138"/>
                </a:lnTo>
                <a:lnTo>
                  <a:pt x="180926" y="166813"/>
                </a:lnTo>
                <a:lnTo>
                  <a:pt x="175227" y="179073"/>
                </a:lnTo>
                <a:lnTo>
                  <a:pt x="168888" y="191057"/>
                </a:lnTo>
                <a:lnTo>
                  <a:pt x="162122" y="202855"/>
                </a:lnTo>
                <a:lnTo>
                  <a:pt x="156342" y="211991"/>
                </a:lnTo>
                <a:lnTo>
                  <a:pt x="151218" y="219352"/>
                </a:lnTo>
                <a:lnTo>
                  <a:pt x="146532" y="225529"/>
                </a:lnTo>
                <a:lnTo>
                  <a:pt x="142138" y="229647"/>
                </a:lnTo>
                <a:lnTo>
                  <a:pt x="137939" y="232393"/>
                </a:lnTo>
                <a:lnTo>
                  <a:pt x="133869" y="234223"/>
                </a:lnTo>
                <a:lnTo>
                  <a:pt x="132426" y="234173"/>
                </a:lnTo>
                <a:lnTo>
                  <a:pt x="132735" y="232870"/>
                </a:lnTo>
                <a:lnTo>
                  <a:pt x="139236" y="224968"/>
                </a:lnTo>
                <a:lnTo>
                  <a:pt x="145703" y="218173"/>
                </a:lnTo>
                <a:lnTo>
                  <a:pt x="182156" y="181493"/>
                </a:lnTo>
                <a:lnTo>
                  <a:pt x="193827" y="172350"/>
                </a:lnTo>
                <a:lnTo>
                  <a:pt x="205418" y="164985"/>
                </a:lnTo>
                <a:lnTo>
                  <a:pt x="216955" y="158804"/>
                </a:lnTo>
                <a:lnTo>
                  <a:pt x="227187" y="152144"/>
                </a:lnTo>
                <a:lnTo>
                  <a:pt x="236549" y="145164"/>
                </a:lnTo>
                <a:lnTo>
                  <a:pt x="245329" y="137970"/>
                </a:lnTo>
                <a:lnTo>
                  <a:pt x="254993" y="131905"/>
                </a:lnTo>
                <a:lnTo>
                  <a:pt x="265245" y="126591"/>
                </a:lnTo>
                <a:lnTo>
                  <a:pt x="275891" y="121779"/>
                </a:lnTo>
                <a:lnTo>
                  <a:pt x="285527" y="118570"/>
                </a:lnTo>
                <a:lnTo>
                  <a:pt x="294492" y="116431"/>
                </a:lnTo>
                <a:lnTo>
                  <a:pt x="303008" y="115005"/>
                </a:lnTo>
                <a:lnTo>
                  <a:pt x="311225" y="114055"/>
                </a:lnTo>
                <a:lnTo>
                  <a:pt x="319243" y="113421"/>
                </a:lnTo>
                <a:lnTo>
                  <a:pt x="333656" y="112717"/>
                </a:lnTo>
                <a:lnTo>
                  <a:pt x="344295" y="112404"/>
                </a:lnTo>
                <a:lnTo>
                  <a:pt x="350180" y="113590"/>
                </a:lnTo>
                <a:lnTo>
                  <a:pt x="356644" y="115652"/>
                </a:lnTo>
                <a:lnTo>
                  <a:pt x="363493" y="118296"/>
                </a:lnTo>
                <a:lnTo>
                  <a:pt x="368058" y="121328"/>
                </a:lnTo>
                <a:lnTo>
                  <a:pt x="371103" y="124620"/>
                </a:lnTo>
                <a:lnTo>
                  <a:pt x="375755" y="131664"/>
                </a:lnTo>
                <a:lnTo>
                  <a:pt x="382056" y="139028"/>
                </a:lnTo>
                <a:lnTo>
                  <a:pt x="384244" y="144040"/>
                </a:lnTo>
                <a:lnTo>
                  <a:pt x="385703" y="149921"/>
                </a:lnTo>
                <a:lnTo>
                  <a:pt x="386675" y="156382"/>
                </a:lnTo>
                <a:lnTo>
                  <a:pt x="387324" y="164499"/>
                </a:lnTo>
                <a:lnTo>
                  <a:pt x="387756" y="173720"/>
                </a:lnTo>
                <a:lnTo>
                  <a:pt x="388044" y="183678"/>
                </a:lnTo>
                <a:lnTo>
                  <a:pt x="386966" y="192856"/>
                </a:lnTo>
                <a:lnTo>
                  <a:pt x="384978" y="201516"/>
                </a:lnTo>
                <a:lnTo>
                  <a:pt x="382382" y="209828"/>
                </a:lnTo>
                <a:lnTo>
                  <a:pt x="379382" y="216640"/>
                </a:lnTo>
                <a:lnTo>
                  <a:pt x="376111" y="222451"/>
                </a:lnTo>
                <a:lnTo>
                  <a:pt x="372661" y="227595"/>
                </a:lnTo>
                <a:lnTo>
                  <a:pt x="367821" y="233565"/>
                </a:lnTo>
                <a:lnTo>
                  <a:pt x="362054" y="240085"/>
                </a:lnTo>
                <a:lnTo>
                  <a:pt x="355669" y="246971"/>
                </a:lnTo>
                <a:lnTo>
                  <a:pt x="348873" y="252832"/>
                </a:lnTo>
                <a:lnTo>
                  <a:pt x="341803" y="258009"/>
                </a:lnTo>
                <a:lnTo>
                  <a:pt x="334548" y="262731"/>
                </a:lnTo>
                <a:lnTo>
                  <a:pt x="325903" y="267148"/>
                </a:lnTo>
                <a:lnTo>
                  <a:pt x="316328" y="271363"/>
                </a:lnTo>
                <a:lnTo>
                  <a:pt x="306136" y="275443"/>
                </a:lnTo>
                <a:lnTo>
                  <a:pt x="296801" y="278163"/>
                </a:lnTo>
                <a:lnTo>
                  <a:pt x="288037" y="279977"/>
                </a:lnTo>
                <a:lnTo>
                  <a:pt x="279655" y="281186"/>
                </a:lnTo>
                <a:lnTo>
                  <a:pt x="272797" y="283261"/>
                </a:lnTo>
                <a:lnTo>
                  <a:pt x="261790" y="288955"/>
                </a:lnTo>
                <a:lnTo>
                  <a:pt x="255806" y="290981"/>
                </a:lnTo>
                <a:lnTo>
                  <a:pt x="249278" y="292332"/>
                </a:lnTo>
                <a:lnTo>
                  <a:pt x="242385" y="293233"/>
                </a:lnTo>
                <a:lnTo>
                  <a:pt x="231340" y="294233"/>
                </a:lnTo>
                <a:lnTo>
                  <a:pt x="222198" y="294678"/>
                </a:lnTo>
                <a:lnTo>
                  <a:pt x="213901" y="294875"/>
                </a:lnTo>
                <a:lnTo>
                  <a:pt x="209911" y="296198"/>
                </a:lnTo>
                <a:lnTo>
                  <a:pt x="199497" y="302858"/>
                </a:lnTo>
                <a:lnTo>
                  <a:pt x="194310" y="306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5"/>
          <p:cNvSpPr/>
          <p:nvPr/>
        </p:nvSpPr>
        <p:spPr>
          <a:xfrm>
            <a:off x="7783829" y="5623559"/>
            <a:ext cx="297181" cy="176312"/>
          </a:xfrm>
          <a:custGeom>
            <a:avLst/>
            <a:gdLst/>
            <a:ahLst/>
            <a:cxnLst/>
            <a:rect l="0" t="0" r="0" b="0"/>
            <a:pathLst>
              <a:path w="297181" h="176312">
                <a:moveTo>
                  <a:pt x="0" y="0"/>
                </a:moveTo>
                <a:lnTo>
                  <a:pt x="0" y="9842"/>
                </a:lnTo>
                <a:lnTo>
                  <a:pt x="3387" y="14111"/>
                </a:lnTo>
                <a:lnTo>
                  <a:pt x="6069" y="17028"/>
                </a:lnTo>
                <a:lnTo>
                  <a:pt x="7855" y="20242"/>
                </a:lnTo>
                <a:lnTo>
                  <a:pt x="9048" y="23655"/>
                </a:lnTo>
                <a:lnTo>
                  <a:pt x="9842" y="27200"/>
                </a:lnTo>
                <a:lnTo>
                  <a:pt x="10371" y="40994"/>
                </a:lnTo>
                <a:lnTo>
                  <a:pt x="11389" y="148648"/>
                </a:lnTo>
                <a:lnTo>
                  <a:pt x="10133" y="153709"/>
                </a:lnTo>
                <a:lnTo>
                  <a:pt x="8025" y="158353"/>
                </a:lnTo>
                <a:lnTo>
                  <a:pt x="5351" y="162719"/>
                </a:lnTo>
                <a:lnTo>
                  <a:pt x="4837" y="166899"/>
                </a:lnTo>
                <a:lnTo>
                  <a:pt x="5765" y="170957"/>
                </a:lnTo>
                <a:lnTo>
                  <a:pt x="7653" y="174931"/>
                </a:lnTo>
                <a:lnTo>
                  <a:pt x="10182" y="176311"/>
                </a:lnTo>
                <a:lnTo>
                  <a:pt x="13138" y="175961"/>
                </a:lnTo>
                <a:lnTo>
                  <a:pt x="16379" y="174457"/>
                </a:lnTo>
                <a:lnTo>
                  <a:pt x="23367" y="169400"/>
                </a:lnTo>
                <a:lnTo>
                  <a:pt x="27008" y="166274"/>
                </a:lnTo>
                <a:lnTo>
                  <a:pt x="31976" y="162919"/>
                </a:lnTo>
                <a:lnTo>
                  <a:pt x="37827" y="159413"/>
                </a:lnTo>
                <a:lnTo>
                  <a:pt x="44268" y="155806"/>
                </a:lnTo>
                <a:lnTo>
                  <a:pt x="64971" y="145024"/>
                </a:lnTo>
                <a:lnTo>
                  <a:pt x="77605" y="138593"/>
                </a:lnTo>
                <a:lnTo>
                  <a:pt x="89836" y="131765"/>
                </a:lnTo>
                <a:lnTo>
                  <a:pt x="101802" y="124674"/>
                </a:lnTo>
                <a:lnTo>
                  <a:pt x="160515" y="88974"/>
                </a:lnTo>
                <a:lnTo>
                  <a:pt x="186064" y="74258"/>
                </a:lnTo>
                <a:lnTo>
                  <a:pt x="196432" y="68555"/>
                </a:lnTo>
                <a:lnTo>
                  <a:pt x="204615" y="64753"/>
                </a:lnTo>
                <a:lnTo>
                  <a:pt x="211341" y="62219"/>
                </a:lnTo>
                <a:lnTo>
                  <a:pt x="217094" y="60530"/>
                </a:lnTo>
                <a:lnTo>
                  <a:pt x="224739" y="59403"/>
                </a:lnTo>
                <a:lnTo>
                  <a:pt x="233646" y="58652"/>
                </a:lnTo>
                <a:lnTo>
                  <a:pt x="251163" y="57818"/>
                </a:lnTo>
                <a:lnTo>
                  <a:pt x="257612" y="57595"/>
                </a:lnTo>
                <a:lnTo>
                  <a:pt x="297180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6"/>
          <p:cNvSpPr/>
          <p:nvPr/>
        </p:nvSpPr>
        <p:spPr>
          <a:xfrm>
            <a:off x="7968298" y="5543550"/>
            <a:ext cx="135572" cy="331470"/>
          </a:xfrm>
          <a:custGeom>
            <a:avLst/>
            <a:gdLst/>
            <a:ahLst/>
            <a:cxnLst/>
            <a:rect l="0" t="0" r="0" b="0"/>
            <a:pathLst>
              <a:path w="135572" h="331470">
                <a:moveTo>
                  <a:pt x="9842" y="0"/>
                </a:moveTo>
                <a:lnTo>
                  <a:pt x="3774" y="12135"/>
                </a:lnTo>
                <a:lnTo>
                  <a:pt x="794" y="21480"/>
                </a:lnTo>
                <a:lnTo>
                  <a:pt x="0" y="25749"/>
                </a:lnTo>
                <a:lnTo>
                  <a:pt x="741" y="29866"/>
                </a:lnTo>
                <a:lnTo>
                  <a:pt x="4950" y="37827"/>
                </a:lnTo>
                <a:lnTo>
                  <a:pt x="44799" y="122262"/>
                </a:lnTo>
                <a:lnTo>
                  <a:pt x="80412" y="199542"/>
                </a:lnTo>
                <a:lnTo>
                  <a:pt x="135571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7"/>
          <p:cNvSpPr/>
          <p:nvPr/>
        </p:nvSpPr>
        <p:spPr>
          <a:xfrm>
            <a:off x="7955279" y="5543550"/>
            <a:ext cx="217172" cy="377190"/>
          </a:xfrm>
          <a:custGeom>
            <a:avLst/>
            <a:gdLst/>
            <a:ahLst/>
            <a:cxnLst/>
            <a:rect l="0" t="0" r="0" b="0"/>
            <a:pathLst>
              <a:path w="217172" h="377190">
                <a:moveTo>
                  <a:pt x="0" y="0"/>
                </a:moveTo>
                <a:lnTo>
                  <a:pt x="9842" y="9840"/>
                </a:lnTo>
                <a:lnTo>
                  <a:pt x="10724" y="14110"/>
                </a:lnTo>
                <a:lnTo>
                  <a:pt x="10960" y="17026"/>
                </a:lnTo>
                <a:lnTo>
                  <a:pt x="12387" y="20241"/>
                </a:lnTo>
                <a:lnTo>
                  <a:pt x="17359" y="27199"/>
                </a:lnTo>
                <a:lnTo>
                  <a:pt x="27188" y="41298"/>
                </a:lnTo>
                <a:lnTo>
                  <a:pt x="33366" y="50392"/>
                </a:lnTo>
                <a:lnTo>
                  <a:pt x="40024" y="61535"/>
                </a:lnTo>
                <a:lnTo>
                  <a:pt x="47003" y="74043"/>
                </a:lnTo>
                <a:lnTo>
                  <a:pt x="54195" y="87462"/>
                </a:lnTo>
                <a:lnTo>
                  <a:pt x="60261" y="97678"/>
                </a:lnTo>
                <a:lnTo>
                  <a:pt x="65574" y="105758"/>
                </a:lnTo>
                <a:lnTo>
                  <a:pt x="70386" y="112415"/>
                </a:lnTo>
                <a:lnTo>
                  <a:pt x="75733" y="123199"/>
                </a:lnTo>
                <a:lnTo>
                  <a:pt x="79379" y="133495"/>
                </a:lnTo>
                <a:lnTo>
                  <a:pt x="82130" y="139796"/>
                </a:lnTo>
                <a:lnTo>
                  <a:pt x="85234" y="146537"/>
                </a:lnTo>
                <a:lnTo>
                  <a:pt x="88572" y="152301"/>
                </a:lnTo>
                <a:lnTo>
                  <a:pt x="92068" y="157414"/>
                </a:lnTo>
                <a:lnTo>
                  <a:pt x="95669" y="162093"/>
                </a:lnTo>
                <a:lnTo>
                  <a:pt x="99340" y="169022"/>
                </a:lnTo>
                <a:lnTo>
                  <a:pt x="103057" y="177451"/>
                </a:lnTo>
                <a:lnTo>
                  <a:pt x="106804" y="186880"/>
                </a:lnTo>
                <a:lnTo>
                  <a:pt x="110573" y="194437"/>
                </a:lnTo>
                <a:lnTo>
                  <a:pt x="114356" y="200744"/>
                </a:lnTo>
                <a:lnTo>
                  <a:pt x="118147" y="206219"/>
                </a:lnTo>
                <a:lnTo>
                  <a:pt x="121945" y="211139"/>
                </a:lnTo>
                <a:lnTo>
                  <a:pt x="125747" y="215689"/>
                </a:lnTo>
                <a:lnTo>
                  <a:pt x="129551" y="219993"/>
                </a:lnTo>
                <a:lnTo>
                  <a:pt x="133358" y="226671"/>
                </a:lnTo>
                <a:lnTo>
                  <a:pt x="137165" y="234934"/>
                </a:lnTo>
                <a:lnTo>
                  <a:pt x="140974" y="244252"/>
                </a:lnTo>
                <a:lnTo>
                  <a:pt x="147323" y="255545"/>
                </a:lnTo>
                <a:lnTo>
                  <a:pt x="155365" y="268153"/>
                </a:lnTo>
                <a:lnTo>
                  <a:pt x="164537" y="281639"/>
                </a:lnTo>
                <a:lnTo>
                  <a:pt x="171921" y="291899"/>
                </a:lnTo>
                <a:lnTo>
                  <a:pt x="178115" y="300009"/>
                </a:lnTo>
                <a:lnTo>
                  <a:pt x="183513" y="306686"/>
                </a:lnTo>
                <a:lnTo>
                  <a:pt x="188382" y="313677"/>
                </a:lnTo>
                <a:lnTo>
                  <a:pt x="192898" y="320878"/>
                </a:lnTo>
                <a:lnTo>
                  <a:pt x="197179" y="328218"/>
                </a:lnTo>
                <a:lnTo>
                  <a:pt x="201936" y="339761"/>
                </a:lnTo>
                <a:lnTo>
                  <a:pt x="203204" y="344617"/>
                </a:lnTo>
                <a:lnTo>
                  <a:pt x="208000" y="353399"/>
                </a:lnTo>
                <a:lnTo>
                  <a:pt x="211056" y="357520"/>
                </a:lnTo>
                <a:lnTo>
                  <a:pt x="214453" y="365484"/>
                </a:lnTo>
                <a:lnTo>
                  <a:pt x="217171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8"/>
          <p:cNvSpPr/>
          <p:nvPr/>
        </p:nvSpPr>
        <p:spPr>
          <a:xfrm>
            <a:off x="3268979" y="3200400"/>
            <a:ext cx="34292" cy="560071"/>
          </a:xfrm>
          <a:custGeom>
            <a:avLst/>
            <a:gdLst/>
            <a:ahLst/>
            <a:cxnLst/>
            <a:rect l="0" t="0" r="0" b="0"/>
            <a:pathLst>
              <a:path w="34292" h="560071">
                <a:moveTo>
                  <a:pt x="34291" y="0"/>
                </a:moveTo>
                <a:lnTo>
                  <a:pt x="34291" y="266754"/>
                </a:lnTo>
                <a:lnTo>
                  <a:pt x="31750" y="290865"/>
                </a:lnTo>
                <a:lnTo>
                  <a:pt x="27517" y="320910"/>
                </a:lnTo>
                <a:lnTo>
                  <a:pt x="22155" y="354910"/>
                </a:lnTo>
                <a:lnTo>
                  <a:pt x="18580" y="381386"/>
                </a:lnTo>
                <a:lnTo>
                  <a:pt x="16197" y="402847"/>
                </a:lnTo>
                <a:lnTo>
                  <a:pt x="14608" y="420965"/>
                </a:lnTo>
                <a:lnTo>
                  <a:pt x="13549" y="435583"/>
                </a:lnTo>
                <a:lnTo>
                  <a:pt x="12372" y="458599"/>
                </a:lnTo>
                <a:lnTo>
                  <a:pt x="10789" y="474642"/>
                </a:lnTo>
                <a:lnTo>
                  <a:pt x="0" y="5600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9"/>
          <p:cNvSpPr/>
          <p:nvPr/>
        </p:nvSpPr>
        <p:spPr>
          <a:xfrm>
            <a:off x="3440933" y="3234689"/>
            <a:ext cx="199621" cy="491276"/>
          </a:xfrm>
          <a:custGeom>
            <a:avLst/>
            <a:gdLst/>
            <a:ahLst/>
            <a:cxnLst/>
            <a:rect l="0" t="0" r="0" b="0"/>
            <a:pathLst>
              <a:path w="199621" h="491276">
                <a:moveTo>
                  <a:pt x="125226" y="0"/>
                </a:moveTo>
                <a:lnTo>
                  <a:pt x="107023" y="12136"/>
                </a:lnTo>
                <a:lnTo>
                  <a:pt x="100391" y="18251"/>
                </a:lnTo>
                <a:lnTo>
                  <a:pt x="94700" y="24867"/>
                </a:lnTo>
                <a:lnTo>
                  <a:pt x="64304" y="65873"/>
                </a:lnTo>
                <a:lnTo>
                  <a:pt x="56672" y="76935"/>
                </a:lnTo>
                <a:lnTo>
                  <a:pt x="50313" y="86850"/>
                </a:lnTo>
                <a:lnTo>
                  <a:pt x="44804" y="96001"/>
                </a:lnTo>
                <a:lnTo>
                  <a:pt x="37322" y="105910"/>
                </a:lnTo>
                <a:lnTo>
                  <a:pt x="28523" y="116327"/>
                </a:lnTo>
                <a:lnTo>
                  <a:pt x="18848" y="127081"/>
                </a:lnTo>
                <a:lnTo>
                  <a:pt x="12398" y="136791"/>
                </a:lnTo>
                <a:lnTo>
                  <a:pt x="8097" y="145805"/>
                </a:lnTo>
                <a:lnTo>
                  <a:pt x="5230" y="154353"/>
                </a:lnTo>
                <a:lnTo>
                  <a:pt x="2045" y="167238"/>
                </a:lnTo>
                <a:lnTo>
                  <a:pt x="252" y="181632"/>
                </a:lnTo>
                <a:lnTo>
                  <a:pt x="0" y="185859"/>
                </a:lnTo>
                <a:lnTo>
                  <a:pt x="1102" y="189946"/>
                </a:lnTo>
                <a:lnTo>
                  <a:pt x="5713" y="197874"/>
                </a:lnTo>
                <a:lnTo>
                  <a:pt x="8721" y="200496"/>
                </a:lnTo>
                <a:lnTo>
                  <a:pt x="11996" y="202244"/>
                </a:lnTo>
                <a:lnTo>
                  <a:pt x="15450" y="203410"/>
                </a:lnTo>
                <a:lnTo>
                  <a:pt x="19022" y="205456"/>
                </a:lnTo>
                <a:lnTo>
                  <a:pt x="22674" y="208091"/>
                </a:lnTo>
                <a:lnTo>
                  <a:pt x="26378" y="211118"/>
                </a:lnTo>
                <a:lnTo>
                  <a:pt x="31387" y="214405"/>
                </a:lnTo>
                <a:lnTo>
                  <a:pt x="37267" y="217867"/>
                </a:lnTo>
                <a:lnTo>
                  <a:pt x="43727" y="221445"/>
                </a:lnTo>
                <a:lnTo>
                  <a:pt x="50574" y="223830"/>
                </a:lnTo>
                <a:lnTo>
                  <a:pt x="57678" y="225420"/>
                </a:lnTo>
                <a:lnTo>
                  <a:pt x="64954" y="226480"/>
                </a:lnTo>
                <a:lnTo>
                  <a:pt x="71075" y="227187"/>
                </a:lnTo>
                <a:lnTo>
                  <a:pt x="76425" y="227658"/>
                </a:lnTo>
                <a:lnTo>
                  <a:pt x="81262" y="227972"/>
                </a:lnTo>
                <a:lnTo>
                  <a:pt x="89567" y="230721"/>
                </a:lnTo>
                <a:lnTo>
                  <a:pt x="100184" y="235095"/>
                </a:lnTo>
                <a:lnTo>
                  <a:pt x="122987" y="245457"/>
                </a:lnTo>
                <a:lnTo>
                  <a:pt x="141587" y="254295"/>
                </a:lnTo>
                <a:lnTo>
                  <a:pt x="148834" y="259700"/>
                </a:lnTo>
                <a:lnTo>
                  <a:pt x="154935" y="265844"/>
                </a:lnTo>
                <a:lnTo>
                  <a:pt x="160272" y="272479"/>
                </a:lnTo>
                <a:lnTo>
                  <a:pt x="165100" y="278173"/>
                </a:lnTo>
                <a:lnTo>
                  <a:pt x="169589" y="283239"/>
                </a:lnTo>
                <a:lnTo>
                  <a:pt x="173851" y="287886"/>
                </a:lnTo>
                <a:lnTo>
                  <a:pt x="177963" y="293524"/>
                </a:lnTo>
                <a:lnTo>
                  <a:pt x="181974" y="299823"/>
                </a:lnTo>
                <a:lnTo>
                  <a:pt x="185918" y="306562"/>
                </a:lnTo>
                <a:lnTo>
                  <a:pt x="189818" y="313595"/>
                </a:lnTo>
                <a:lnTo>
                  <a:pt x="197537" y="328183"/>
                </a:lnTo>
                <a:lnTo>
                  <a:pt x="198833" y="336898"/>
                </a:lnTo>
                <a:lnTo>
                  <a:pt x="198428" y="346519"/>
                </a:lnTo>
                <a:lnTo>
                  <a:pt x="196887" y="356743"/>
                </a:lnTo>
                <a:lnTo>
                  <a:pt x="195860" y="366099"/>
                </a:lnTo>
                <a:lnTo>
                  <a:pt x="195176" y="374876"/>
                </a:lnTo>
                <a:lnTo>
                  <a:pt x="194719" y="383268"/>
                </a:lnTo>
                <a:lnTo>
                  <a:pt x="193145" y="391402"/>
                </a:lnTo>
                <a:lnTo>
                  <a:pt x="190825" y="399365"/>
                </a:lnTo>
                <a:lnTo>
                  <a:pt x="188009" y="407213"/>
                </a:lnTo>
                <a:lnTo>
                  <a:pt x="184862" y="414986"/>
                </a:lnTo>
                <a:lnTo>
                  <a:pt x="181493" y="422707"/>
                </a:lnTo>
                <a:lnTo>
                  <a:pt x="177978" y="430395"/>
                </a:lnTo>
                <a:lnTo>
                  <a:pt x="173094" y="438060"/>
                </a:lnTo>
                <a:lnTo>
                  <a:pt x="167298" y="445710"/>
                </a:lnTo>
                <a:lnTo>
                  <a:pt x="160894" y="453350"/>
                </a:lnTo>
                <a:lnTo>
                  <a:pt x="155355" y="459714"/>
                </a:lnTo>
                <a:lnTo>
                  <a:pt x="145813" y="470171"/>
                </a:lnTo>
                <a:lnTo>
                  <a:pt x="140222" y="474738"/>
                </a:lnTo>
                <a:lnTo>
                  <a:pt x="133953" y="479052"/>
                </a:lnTo>
                <a:lnTo>
                  <a:pt x="127234" y="483198"/>
                </a:lnTo>
                <a:lnTo>
                  <a:pt x="121485" y="485962"/>
                </a:lnTo>
                <a:lnTo>
                  <a:pt x="116382" y="487805"/>
                </a:lnTo>
                <a:lnTo>
                  <a:pt x="111710" y="489034"/>
                </a:lnTo>
                <a:lnTo>
                  <a:pt x="106055" y="489853"/>
                </a:lnTo>
                <a:lnTo>
                  <a:pt x="99746" y="490399"/>
                </a:lnTo>
                <a:lnTo>
                  <a:pt x="83504" y="491275"/>
                </a:lnTo>
                <a:lnTo>
                  <a:pt x="80902" y="490077"/>
                </a:lnTo>
                <a:lnTo>
                  <a:pt x="77897" y="488008"/>
                </a:lnTo>
                <a:lnTo>
                  <a:pt x="74624" y="485359"/>
                </a:lnTo>
                <a:lnTo>
                  <a:pt x="71171" y="482322"/>
                </a:lnTo>
                <a:lnTo>
                  <a:pt x="67600" y="479029"/>
                </a:lnTo>
                <a:lnTo>
                  <a:pt x="60245" y="471982"/>
                </a:lnTo>
                <a:lnTo>
                  <a:pt x="52742" y="464616"/>
                </a:lnTo>
                <a:lnTo>
                  <a:pt x="50234" y="459604"/>
                </a:lnTo>
                <a:lnTo>
                  <a:pt x="45433" y="440415"/>
                </a:lnTo>
                <a:lnTo>
                  <a:pt x="39809" y="426034"/>
                </a:lnTo>
                <a:lnTo>
                  <a:pt x="36463" y="411175"/>
                </a:lnTo>
                <a:lnTo>
                  <a:pt x="35571" y="403657"/>
                </a:lnTo>
                <a:lnTo>
                  <a:pt x="36247" y="392295"/>
                </a:lnTo>
                <a:lnTo>
                  <a:pt x="37967" y="378370"/>
                </a:lnTo>
                <a:lnTo>
                  <a:pt x="40383" y="362737"/>
                </a:lnTo>
                <a:lnTo>
                  <a:pt x="43264" y="348505"/>
                </a:lnTo>
                <a:lnTo>
                  <a:pt x="46455" y="335207"/>
                </a:lnTo>
                <a:lnTo>
                  <a:pt x="49852" y="322531"/>
                </a:lnTo>
                <a:lnTo>
                  <a:pt x="57013" y="298287"/>
                </a:lnTo>
                <a:lnTo>
                  <a:pt x="60701" y="286489"/>
                </a:lnTo>
                <a:lnTo>
                  <a:pt x="66970" y="271002"/>
                </a:lnTo>
                <a:lnTo>
                  <a:pt x="74958" y="253058"/>
                </a:lnTo>
                <a:lnTo>
                  <a:pt x="84094" y="233476"/>
                </a:lnTo>
                <a:lnTo>
                  <a:pt x="92725" y="217881"/>
                </a:lnTo>
                <a:lnTo>
                  <a:pt x="101019" y="204944"/>
                </a:lnTo>
                <a:lnTo>
                  <a:pt x="117008" y="182526"/>
                </a:lnTo>
                <a:lnTo>
                  <a:pt x="132580" y="159863"/>
                </a:lnTo>
                <a:lnTo>
                  <a:pt x="139019" y="149755"/>
                </a:lnTo>
                <a:lnTo>
                  <a:pt x="144582" y="140477"/>
                </a:lnTo>
                <a:lnTo>
                  <a:pt x="149560" y="131752"/>
                </a:lnTo>
                <a:lnTo>
                  <a:pt x="158478" y="115283"/>
                </a:lnTo>
                <a:lnTo>
                  <a:pt x="162634" y="107336"/>
                </a:lnTo>
                <a:lnTo>
                  <a:pt x="167945" y="100767"/>
                </a:lnTo>
                <a:lnTo>
                  <a:pt x="174026" y="95118"/>
                </a:lnTo>
                <a:lnTo>
                  <a:pt x="180619" y="90082"/>
                </a:lnTo>
                <a:lnTo>
                  <a:pt x="185015" y="85455"/>
                </a:lnTo>
                <a:lnTo>
                  <a:pt x="187945" y="81100"/>
                </a:lnTo>
                <a:lnTo>
                  <a:pt x="192471" y="71605"/>
                </a:lnTo>
                <a:lnTo>
                  <a:pt x="198717" y="58918"/>
                </a:lnTo>
                <a:lnTo>
                  <a:pt x="199620" y="54519"/>
                </a:lnTo>
                <a:lnTo>
                  <a:pt x="198952" y="51586"/>
                </a:lnTo>
                <a:lnTo>
                  <a:pt x="197237" y="49631"/>
                </a:lnTo>
                <a:lnTo>
                  <a:pt x="194824" y="48328"/>
                </a:lnTo>
                <a:lnTo>
                  <a:pt x="188755" y="46879"/>
                </a:lnTo>
                <a:lnTo>
                  <a:pt x="184089" y="46493"/>
                </a:lnTo>
                <a:lnTo>
                  <a:pt x="178438" y="46235"/>
                </a:lnTo>
                <a:lnTo>
                  <a:pt x="172131" y="46064"/>
                </a:lnTo>
                <a:lnTo>
                  <a:pt x="167926" y="47219"/>
                </a:lnTo>
                <a:lnTo>
                  <a:pt x="165123" y="49260"/>
                </a:lnTo>
                <a:lnTo>
                  <a:pt x="163254" y="51890"/>
                </a:lnTo>
                <a:lnTo>
                  <a:pt x="160739" y="53644"/>
                </a:lnTo>
                <a:lnTo>
                  <a:pt x="157791" y="54813"/>
                </a:lnTo>
                <a:lnTo>
                  <a:pt x="136657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0"/>
          <p:cNvSpPr/>
          <p:nvPr/>
        </p:nvSpPr>
        <p:spPr>
          <a:xfrm>
            <a:off x="3749775" y="3188969"/>
            <a:ext cx="318545" cy="501130"/>
          </a:xfrm>
          <a:custGeom>
            <a:avLst/>
            <a:gdLst/>
            <a:ahLst/>
            <a:cxnLst/>
            <a:rect l="0" t="0" r="0" b="0"/>
            <a:pathLst>
              <a:path w="318545" h="501130">
                <a:moveTo>
                  <a:pt x="56415" y="0"/>
                </a:moveTo>
                <a:lnTo>
                  <a:pt x="62483" y="24272"/>
                </a:lnTo>
                <a:lnTo>
                  <a:pt x="65461" y="39574"/>
                </a:lnTo>
                <a:lnTo>
                  <a:pt x="66256" y="45433"/>
                </a:lnTo>
                <a:lnTo>
                  <a:pt x="65516" y="54419"/>
                </a:lnTo>
                <a:lnTo>
                  <a:pt x="63752" y="65490"/>
                </a:lnTo>
                <a:lnTo>
                  <a:pt x="61306" y="77950"/>
                </a:lnTo>
                <a:lnTo>
                  <a:pt x="41655" y="149368"/>
                </a:lnTo>
                <a:lnTo>
                  <a:pt x="27525" y="198639"/>
                </a:lnTo>
                <a:lnTo>
                  <a:pt x="18105" y="235296"/>
                </a:lnTo>
                <a:lnTo>
                  <a:pt x="11825" y="263544"/>
                </a:lnTo>
                <a:lnTo>
                  <a:pt x="7638" y="286187"/>
                </a:lnTo>
                <a:lnTo>
                  <a:pt x="4847" y="306361"/>
                </a:lnTo>
                <a:lnTo>
                  <a:pt x="2986" y="324891"/>
                </a:lnTo>
                <a:lnTo>
                  <a:pt x="918" y="356486"/>
                </a:lnTo>
                <a:lnTo>
                  <a:pt x="0" y="378995"/>
                </a:lnTo>
                <a:lnTo>
                  <a:pt x="1025" y="391093"/>
                </a:lnTo>
                <a:lnTo>
                  <a:pt x="2978" y="404239"/>
                </a:lnTo>
                <a:lnTo>
                  <a:pt x="5550" y="418083"/>
                </a:lnTo>
                <a:lnTo>
                  <a:pt x="7265" y="428582"/>
                </a:lnTo>
                <a:lnTo>
                  <a:pt x="9170" y="443635"/>
                </a:lnTo>
                <a:lnTo>
                  <a:pt x="10948" y="449426"/>
                </a:lnTo>
                <a:lnTo>
                  <a:pt x="16311" y="459249"/>
                </a:lnTo>
                <a:lnTo>
                  <a:pt x="22928" y="467847"/>
                </a:lnTo>
                <a:lnTo>
                  <a:pt x="30101" y="475903"/>
                </a:lnTo>
                <a:lnTo>
                  <a:pt x="37523" y="483716"/>
                </a:lnTo>
                <a:lnTo>
                  <a:pt x="41280" y="486307"/>
                </a:lnTo>
                <a:lnTo>
                  <a:pt x="48841" y="489187"/>
                </a:lnTo>
                <a:lnTo>
                  <a:pt x="53906" y="491224"/>
                </a:lnTo>
                <a:lnTo>
                  <a:pt x="59822" y="493853"/>
                </a:lnTo>
                <a:lnTo>
                  <a:pt x="66306" y="496876"/>
                </a:lnTo>
                <a:lnTo>
                  <a:pt x="71899" y="498891"/>
                </a:lnTo>
                <a:lnTo>
                  <a:pt x="81500" y="501129"/>
                </a:lnTo>
                <a:lnTo>
                  <a:pt x="87108" y="500456"/>
                </a:lnTo>
                <a:lnTo>
                  <a:pt x="93387" y="498738"/>
                </a:lnTo>
                <a:lnTo>
                  <a:pt x="100113" y="496322"/>
                </a:lnTo>
                <a:lnTo>
                  <a:pt x="107136" y="494711"/>
                </a:lnTo>
                <a:lnTo>
                  <a:pt x="114360" y="493638"/>
                </a:lnTo>
                <a:lnTo>
                  <a:pt x="121714" y="492922"/>
                </a:lnTo>
                <a:lnTo>
                  <a:pt x="129158" y="491175"/>
                </a:lnTo>
                <a:lnTo>
                  <a:pt x="136660" y="488740"/>
                </a:lnTo>
                <a:lnTo>
                  <a:pt x="144202" y="485847"/>
                </a:lnTo>
                <a:lnTo>
                  <a:pt x="150499" y="482648"/>
                </a:lnTo>
                <a:lnTo>
                  <a:pt x="155967" y="479246"/>
                </a:lnTo>
                <a:lnTo>
                  <a:pt x="160883" y="475707"/>
                </a:lnTo>
                <a:lnTo>
                  <a:pt x="166700" y="472078"/>
                </a:lnTo>
                <a:lnTo>
                  <a:pt x="173118" y="468389"/>
                </a:lnTo>
                <a:lnTo>
                  <a:pt x="179937" y="464659"/>
                </a:lnTo>
                <a:lnTo>
                  <a:pt x="187023" y="459633"/>
                </a:lnTo>
                <a:lnTo>
                  <a:pt x="194287" y="453742"/>
                </a:lnTo>
                <a:lnTo>
                  <a:pt x="201669" y="447275"/>
                </a:lnTo>
                <a:lnTo>
                  <a:pt x="210401" y="437884"/>
                </a:lnTo>
                <a:lnTo>
                  <a:pt x="220032" y="426543"/>
                </a:lnTo>
                <a:lnTo>
                  <a:pt x="230263" y="413902"/>
                </a:lnTo>
                <a:lnTo>
                  <a:pt x="238354" y="401665"/>
                </a:lnTo>
                <a:lnTo>
                  <a:pt x="245017" y="389697"/>
                </a:lnTo>
                <a:lnTo>
                  <a:pt x="250730" y="377908"/>
                </a:lnTo>
                <a:lnTo>
                  <a:pt x="258348" y="363699"/>
                </a:lnTo>
                <a:lnTo>
                  <a:pt x="276973" y="330978"/>
                </a:lnTo>
                <a:lnTo>
                  <a:pt x="284733" y="315902"/>
                </a:lnTo>
                <a:lnTo>
                  <a:pt x="291177" y="302041"/>
                </a:lnTo>
                <a:lnTo>
                  <a:pt x="296743" y="288991"/>
                </a:lnTo>
                <a:lnTo>
                  <a:pt x="301723" y="272671"/>
                </a:lnTo>
                <a:lnTo>
                  <a:pt x="306314" y="254171"/>
                </a:lnTo>
                <a:lnTo>
                  <a:pt x="310644" y="234217"/>
                </a:lnTo>
                <a:lnTo>
                  <a:pt x="313531" y="218375"/>
                </a:lnTo>
                <a:lnTo>
                  <a:pt x="315456" y="205273"/>
                </a:lnTo>
                <a:lnTo>
                  <a:pt x="316739" y="193999"/>
                </a:lnTo>
                <a:lnTo>
                  <a:pt x="317594" y="183943"/>
                </a:lnTo>
                <a:lnTo>
                  <a:pt x="318164" y="174699"/>
                </a:lnTo>
                <a:lnTo>
                  <a:pt x="318544" y="165996"/>
                </a:lnTo>
                <a:lnTo>
                  <a:pt x="317528" y="157654"/>
                </a:lnTo>
                <a:lnTo>
                  <a:pt x="315580" y="149553"/>
                </a:lnTo>
                <a:lnTo>
                  <a:pt x="313011" y="141612"/>
                </a:lnTo>
                <a:lnTo>
                  <a:pt x="306771" y="126016"/>
                </a:lnTo>
                <a:lnTo>
                  <a:pt x="303329" y="118301"/>
                </a:lnTo>
                <a:lnTo>
                  <a:pt x="292731" y="96182"/>
                </a:lnTo>
                <a:lnTo>
                  <a:pt x="286349" y="83171"/>
                </a:lnTo>
                <a:lnTo>
                  <a:pt x="279554" y="73228"/>
                </a:lnTo>
                <a:lnTo>
                  <a:pt x="272484" y="65328"/>
                </a:lnTo>
                <a:lnTo>
                  <a:pt x="265231" y="58793"/>
                </a:lnTo>
                <a:lnTo>
                  <a:pt x="257855" y="53165"/>
                </a:lnTo>
                <a:lnTo>
                  <a:pt x="250399" y="48144"/>
                </a:lnTo>
                <a:lnTo>
                  <a:pt x="242887" y="43526"/>
                </a:lnTo>
                <a:lnTo>
                  <a:pt x="235340" y="39177"/>
                </a:lnTo>
                <a:lnTo>
                  <a:pt x="220180" y="30959"/>
                </a:lnTo>
                <a:lnTo>
                  <a:pt x="212582" y="28260"/>
                </a:lnTo>
                <a:lnTo>
                  <a:pt x="204976" y="26460"/>
                </a:lnTo>
                <a:lnTo>
                  <a:pt x="197365" y="25260"/>
                </a:lnTo>
                <a:lnTo>
                  <a:pt x="189752" y="23190"/>
                </a:lnTo>
                <a:lnTo>
                  <a:pt x="182136" y="20540"/>
                </a:lnTo>
                <a:lnTo>
                  <a:pt x="174519" y="17504"/>
                </a:lnTo>
                <a:lnTo>
                  <a:pt x="166901" y="15479"/>
                </a:lnTo>
                <a:lnTo>
                  <a:pt x="159282" y="14130"/>
                </a:lnTo>
                <a:lnTo>
                  <a:pt x="151663" y="13230"/>
                </a:lnTo>
                <a:lnTo>
                  <a:pt x="142773" y="13900"/>
                </a:lnTo>
                <a:lnTo>
                  <a:pt x="133037" y="15617"/>
                </a:lnTo>
                <a:lnTo>
                  <a:pt x="122736" y="18031"/>
                </a:lnTo>
                <a:lnTo>
                  <a:pt x="113329" y="19641"/>
                </a:lnTo>
                <a:lnTo>
                  <a:pt x="104518" y="20714"/>
                </a:lnTo>
                <a:lnTo>
                  <a:pt x="67845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1"/>
          <p:cNvSpPr/>
          <p:nvPr/>
        </p:nvSpPr>
        <p:spPr>
          <a:xfrm>
            <a:off x="3143250" y="3794759"/>
            <a:ext cx="1154430" cy="113742"/>
          </a:xfrm>
          <a:custGeom>
            <a:avLst/>
            <a:gdLst/>
            <a:ahLst/>
            <a:cxnLst/>
            <a:rect l="0" t="0" r="0" b="0"/>
            <a:pathLst>
              <a:path w="1154430" h="113742">
                <a:moveTo>
                  <a:pt x="0" y="34291"/>
                </a:moveTo>
                <a:lnTo>
                  <a:pt x="6068" y="46426"/>
                </a:lnTo>
                <a:lnTo>
                  <a:pt x="7855" y="51271"/>
                </a:lnTo>
                <a:lnTo>
                  <a:pt x="9046" y="55771"/>
                </a:lnTo>
                <a:lnTo>
                  <a:pt x="9841" y="60041"/>
                </a:lnTo>
                <a:lnTo>
                  <a:pt x="11641" y="64157"/>
                </a:lnTo>
                <a:lnTo>
                  <a:pt x="14110" y="68172"/>
                </a:lnTo>
                <a:lnTo>
                  <a:pt x="17027" y="72118"/>
                </a:lnTo>
                <a:lnTo>
                  <a:pt x="20241" y="74749"/>
                </a:lnTo>
                <a:lnTo>
                  <a:pt x="23654" y="76503"/>
                </a:lnTo>
                <a:lnTo>
                  <a:pt x="27199" y="77672"/>
                </a:lnTo>
                <a:lnTo>
                  <a:pt x="33372" y="80992"/>
                </a:lnTo>
                <a:lnTo>
                  <a:pt x="41298" y="85745"/>
                </a:lnTo>
                <a:lnTo>
                  <a:pt x="50392" y="91453"/>
                </a:lnTo>
                <a:lnTo>
                  <a:pt x="58995" y="95259"/>
                </a:lnTo>
                <a:lnTo>
                  <a:pt x="67270" y="97796"/>
                </a:lnTo>
                <a:lnTo>
                  <a:pt x="75326" y="99488"/>
                </a:lnTo>
                <a:lnTo>
                  <a:pt x="84507" y="101885"/>
                </a:lnTo>
                <a:lnTo>
                  <a:pt x="94438" y="104754"/>
                </a:lnTo>
                <a:lnTo>
                  <a:pt x="104869" y="107936"/>
                </a:lnTo>
                <a:lnTo>
                  <a:pt x="133391" y="111472"/>
                </a:lnTo>
                <a:lnTo>
                  <a:pt x="164695" y="113043"/>
                </a:lnTo>
                <a:lnTo>
                  <a:pt x="191308" y="113741"/>
                </a:lnTo>
                <a:lnTo>
                  <a:pt x="212628" y="112658"/>
                </a:lnTo>
                <a:lnTo>
                  <a:pt x="270185" y="108067"/>
                </a:lnTo>
                <a:lnTo>
                  <a:pt x="295693" y="105065"/>
                </a:lnTo>
                <a:lnTo>
                  <a:pt x="317779" y="101794"/>
                </a:lnTo>
                <a:lnTo>
                  <a:pt x="337582" y="98342"/>
                </a:lnTo>
                <a:lnTo>
                  <a:pt x="355865" y="96042"/>
                </a:lnTo>
                <a:lnTo>
                  <a:pt x="410947" y="91534"/>
                </a:lnTo>
                <a:lnTo>
                  <a:pt x="461619" y="85979"/>
                </a:lnTo>
                <a:lnTo>
                  <a:pt x="484276" y="83989"/>
                </a:lnTo>
                <a:lnTo>
                  <a:pt x="504461" y="82663"/>
                </a:lnTo>
                <a:lnTo>
                  <a:pt x="522997" y="81779"/>
                </a:lnTo>
                <a:lnTo>
                  <a:pt x="551864" y="78649"/>
                </a:lnTo>
                <a:lnTo>
                  <a:pt x="659944" y="64649"/>
                </a:lnTo>
                <a:lnTo>
                  <a:pt x="686342" y="62150"/>
                </a:lnTo>
                <a:lnTo>
                  <a:pt x="709022" y="60483"/>
                </a:lnTo>
                <a:lnTo>
                  <a:pt x="730491" y="58102"/>
                </a:lnTo>
                <a:lnTo>
                  <a:pt x="751154" y="55245"/>
                </a:lnTo>
                <a:lnTo>
                  <a:pt x="771279" y="52070"/>
                </a:lnTo>
                <a:lnTo>
                  <a:pt x="807187" y="48543"/>
                </a:lnTo>
                <a:lnTo>
                  <a:pt x="823874" y="47602"/>
                </a:lnTo>
                <a:lnTo>
                  <a:pt x="852780" y="44435"/>
                </a:lnTo>
                <a:lnTo>
                  <a:pt x="1058014" y="17234"/>
                </a:lnTo>
                <a:lnTo>
                  <a:pt x="1090835" y="14010"/>
                </a:lnTo>
                <a:lnTo>
                  <a:pt x="1117524" y="12195"/>
                </a:lnTo>
                <a:lnTo>
                  <a:pt x="1123476" y="10670"/>
                </a:lnTo>
                <a:lnTo>
                  <a:pt x="1128714" y="8384"/>
                </a:lnTo>
                <a:lnTo>
                  <a:pt x="11544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2"/>
          <p:cNvSpPr/>
          <p:nvPr/>
        </p:nvSpPr>
        <p:spPr>
          <a:xfrm>
            <a:off x="3349032" y="4014701"/>
            <a:ext cx="331428" cy="681291"/>
          </a:xfrm>
          <a:custGeom>
            <a:avLst/>
            <a:gdLst/>
            <a:ahLst/>
            <a:cxnLst/>
            <a:rect l="0" t="0" r="0" b="0"/>
            <a:pathLst>
              <a:path w="331428" h="681291">
                <a:moveTo>
                  <a:pt x="285708" y="100099"/>
                </a:moveTo>
                <a:lnTo>
                  <a:pt x="259957" y="74348"/>
                </a:lnTo>
                <a:lnTo>
                  <a:pt x="251826" y="62831"/>
                </a:lnTo>
                <a:lnTo>
                  <a:pt x="243979" y="50515"/>
                </a:lnTo>
                <a:lnTo>
                  <a:pt x="236258" y="40808"/>
                </a:lnTo>
                <a:lnTo>
                  <a:pt x="229881" y="35171"/>
                </a:lnTo>
                <a:lnTo>
                  <a:pt x="221820" y="28874"/>
                </a:lnTo>
                <a:lnTo>
                  <a:pt x="212636" y="22135"/>
                </a:lnTo>
                <a:lnTo>
                  <a:pt x="203973" y="16373"/>
                </a:lnTo>
                <a:lnTo>
                  <a:pt x="195658" y="11262"/>
                </a:lnTo>
                <a:lnTo>
                  <a:pt x="187575" y="6584"/>
                </a:lnTo>
                <a:lnTo>
                  <a:pt x="179646" y="3466"/>
                </a:lnTo>
                <a:lnTo>
                  <a:pt x="171820" y="1387"/>
                </a:lnTo>
                <a:lnTo>
                  <a:pt x="164062" y="0"/>
                </a:lnTo>
                <a:lnTo>
                  <a:pt x="155081" y="346"/>
                </a:lnTo>
                <a:lnTo>
                  <a:pt x="145283" y="1847"/>
                </a:lnTo>
                <a:lnTo>
                  <a:pt x="134941" y="4118"/>
                </a:lnTo>
                <a:lnTo>
                  <a:pt x="126777" y="5631"/>
                </a:lnTo>
                <a:lnTo>
                  <a:pt x="120064" y="6640"/>
                </a:lnTo>
                <a:lnTo>
                  <a:pt x="114318" y="7313"/>
                </a:lnTo>
                <a:lnTo>
                  <a:pt x="109218" y="9032"/>
                </a:lnTo>
                <a:lnTo>
                  <a:pt x="100165" y="14328"/>
                </a:lnTo>
                <a:lnTo>
                  <a:pt x="94702" y="17518"/>
                </a:lnTo>
                <a:lnTo>
                  <a:pt x="88521" y="20915"/>
                </a:lnTo>
                <a:lnTo>
                  <a:pt x="81860" y="24449"/>
                </a:lnTo>
                <a:lnTo>
                  <a:pt x="76149" y="29345"/>
                </a:lnTo>
                <a:lnTo>
                  <a:pt x="66417" y="41559"/>
                </a:lnTo>
                <a:lnTo>
                  <a:pt x="57858" y="55454"/>
                </a:lnTo>
                <a:lnTo>
                  <a:pt x="49821" y="70097"/>
                </a:lnTo>
                <a:lnTo>
                  <a:pt x="42016" y="85071"/>
                </a:lnTo>
                <a:lnTo>
                  <a:pt x="18346" y="132052"/>
                </a:lnTo>
                <a:lnTo>
                  <a:pt x="12216" y="148071"/>
                </a:lnTo>
                <a:lnTo>
                  <a:pt x="8130" y="162560"/>
                </a:lnTo>
                <a:lnTo>
                  <a:pt x="5406" y="176030"/>
                </a:lnTo>
                <a:lnTo>
                  <a:pt x="3590" y="187549"/>
                </a:lnTo>
                <a:lnTo>
                  <a:pt x="1572" y="207122"/>
                </a:lnTo>
                <a:lnTo>
                  <a:pt x="675" y="224288"/>
                </a:lnTo>
                <a:lnTo>
                  <a:pt x="276" y="240384"/>
                </a:lnTo>
                <a:lnTo>
                  <a:pt x="0" y="273010"/>
                </a:lnTo>
                <a:lnTo>
                  <a:pt x="3363" y="288708"/>
                </a:lnTo>
                <a:lnTo>
                  <a:pt x="6038" y="298228"/>
                </a:lnTo>
                <a:lnTo>
                  <a:pt x="9091" y="304575"/>
                </a:lnTo>
                <a:lnTo>
                  <a:pt x="12397" y="308806"/>
                </a:lnTo>
                <a:lnTo>
                  <a:pt x="20726" y="314778"/>
                </a:lnTo>
                <a:lnTo>
                  <a:pt x="26503" y="318148"/>
                </a:lnTo>
                <a:lnTo>
                  <a:pt x="32895" y="321664"/>
                </a:lnTo>
                <a:lnTo>
                  <a:pt x="38425" y="324009"/>
                </a:lnTo>
                <a:lnTo>
                  <a:pt x="47958" y="326615"/>
                </a:lnTo>
                <a:lnTo>
                  <a:pt x="53547" y="327309"/>
                </a:lnTo>
                <a:lnTo>
                  <a:pt x="59814" y="327772"/>
                </a:lnTo>
                <a:lnTo>
                  <a:pt x="66532" y="328081"/>
                </a:lnTo>
                <a:lnTo>
                  <a:pt x="72281" y="327017"/>
                </a:lnTo>
                <a:lnTo>
                  <a:pt x="82055" y="322448"/>
                </a:lnTo>
                <a:lnTo>
                  <a:pt x="90632" y="316184"/>
                </a:lnTo>
                <a:lnTo>
                  <a:pt x="99947" y="309166"/>
                </a:lnTo>
                <a:lnTo>
                  <a:pt x="105988" y="305517"/>
                </a:lnTo>
                <a:lnTo>
                  <a:pt x="112554" y="301814"/>
                </a:lnTo>
                <a:lnTo>
                  <a:pt x="118202" y="296805"/>
                </a:lnTo>
                <a:lnTo>
                  <a:pt x="127864" y="284467"/>
                </a:lnTo>
                <a:lnTo>
                  <a:pt x="149938" y="256970"/>
                </a:lnTo>
                <a:lnTo>
                  <a:pt x="164715" y="238970"/>
                </a:lnTo>
                <a:lnTo>
                  <a:pt x="177105" y="221889"/>
                </a:lnTo>
                <a:lnTo>
                  <a:pt x="187906" y="205422"/>
                </a:lnTo>
                <a:lnTo>
                  <a:pt x="197647" y="189364"/>
                </a:lnTo>
                <a:lnTo>
                  <a:pt x="205411" y="177389"/>
                </a:lnTo>
                <a:lnTo>
                  <a:pt x="211856" y="168136"/>
                </a:lnTo>
                <a:lnTo>
                  <a:pt x="217423" y="160696"/>
                </a:lnTo>
                <a:lnTo>
                  <a:pt x="226996" y="145658"/>
                </a:lnTo>
                <a:lnTo>
                  <a:pt x="231326" y="138091"/>
                </a:lnTo>
                <a:lnTo>
                  <a:pt x="235483" y="133047"/>
                </a:lnTo>
                <a:lnTo>
                  <a:pt x="239525" y="129684"/>
                </a:lnTo>
                <a:lnTo>
                  <a:pt x="243489" y="127443"/>
                </a:lnTo>
                <a:lnTo>
                  <a:pt x="246132" y="124678"/>
                </a:lnTo>
                <a:lnTo>
                  <a:pt x="247894" y="121565"/>
                </a:lnTo>
                <a:lnTo>
                  <a:pt x="249068" y="118219"/>
                </a:lnTo>
                <a:lnTo>
                  <a:pt x="251121" y="115989"/>
                </a:lnTo>
                <a:lnTo>
                  <a:pt x="253760" y="114502"/>
                </a:lnTo>
                <a:lnTo>
                  <a:pt x="261053" y="112116"/>
                </a:lnTo>
                <a:lnTo>
                  <a:pt x="265436" y="115176"/>
                </a:lnTo>
                <a:lnTo>
                  <a:pt x="268384" y="117770"/>
                </a:lnTo>
                <a:lnTo>
                  <a:pt x="271618" y="119500"/>
                </a:lnTo>
                <a:lnTo>
                  <a:pt x="278599" y="121421"/>
                </a:lnTo>
                <a:lnTo>
                  <a:pt x="280968" y="124474"/>
                </a:lnTo>
                <a:lnTo>
                  <a:pt x="285573" y="142175"/>
                </a:lnTo>
                <a:lnTo>
                  <a:pt x="291151" y="160710"/>
                </a:lnTo>
                <a:lnTo>
                  <a:pt x="301432" y="192564"/>
                </a:lnTo>
                <a:lnTo>
                  <a:pt x="303810" y="206192"/>
                </a:lnTo>
                <a:lnTo>
                  <a:pt x="305396" y="221628"/>
                </a:lnTo>
                <a:lnTo>
                  <a:pt x="306453" y="238268"/>
                </a:lnTo>
                <a:lnTo>
                  <a:pt x="307628" y="266917"/>
                </a:lnTo>
                <a:lnTo>
                  <a:pt x="308150" y="293620"/>
                </a:lnTo>
                <a:lnTo>
                  <a:pt x="308567" y="530776"/>
                </a:lnTo>
                <a:lnTo>
                  <a:pt x="309837" y="553587"/>
                </a:lnTo>
                <a:lnTo>
                  <a:pt x="319858" y="681290"/>
                </a:lnTo>
                <a:lnTo>
                  <a:pt x="319956" y="676445"/>
                </a:lnTo>
                <a:lnTo>
                  <a:pt x="321240" y="673560"/>
                </a:lnTo>
                <a:lnTo>
                  <a:pt x="327845" y="663430"/>
                </a:lnTo>
                <a:lnTo>
                  <a:pt x="331427" y="6487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3"/>
          <p:cNvSpPr/>
          <p:nvPr/>
        </p:nvSpPr>
        <p:spPr>
          <a:xfrm>
            <a:off x="4503420" y="3623390"/>
            <a:ext cx="251460" cy="22781"/>
          </a:xfrm>
          <a:custGeom>
            <a:avLst/>
            <a:gdLst/>
            <a:ahLst/>
            <a:cxnLst/>
            <a:rect l="0" t="0" r="0" b="0"/>
            <a:pathLst>
              <a:path w="251460" h="22781">
                <a:moveTo>
                  <a:pt x="0" y="22780"/>
                </a:moveTo>
                <a:lnTo>
                  <a:pt x="87790" y="22780"/>
                </a:lnTo>
                <a:lnTo>
                  <a:pt x="100436" y="21510"/>
                </a:lnTo>
                <a:lnTo>
                  <a:pt x="112678" y="19393"/>
                </a:lnTo>
                <a:lnTo>
                  <a:pt x="124648" y="16712"/>
                </a:lnTo>
                <a:lnTo>
                  <a:pt x="135169" y="13654"/>
                </a:lnTo>
                <a:lnTo>
                  <a:pt x="144722" y="10346"/>
                </a:lnTo>
                <a:lnTo>
                  <a:pt x="153632" y="6870"/>
                </a:lnTo>
                <a:lnTo>
                  <a:pt x="163381" y="4554"/>
                </a:lnTo>
                <a:lnTo>
                  <a:pt x="173690" y="3009"/>
                </a:lnTo>
                <a:lnTo>
                  <a:pt x="184374" y="1979"/>
                </a:lnTo>
                <a:lnTo>
                  <a:pt x="194035" y="1293"/>
                </a:lnTo>
                <a:lnTo>
                  <a:pt x="203017" y="835"/>
                </a:lnTo>
                <a:lnTo>
                  <a:pt x="224406" y="191"/>
                </a:lnTo>
                <a:lnTo>
                  <a:pt x="238787" y="0"/>
                </a:lnTo>
                <a:lnTo>
                  <a:pt x="251459" y="11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4"/>
          <p:cNvSpPr/>
          <p:nvPr/>
        </p:nvSpPr>
        <p:spPr>
          <a:xfrm>
            <a:off x="4480559" y="3771900"/>
            <a:ext cx="251462" cy="80010"/>
          </a:xfrm>
          <a:custGeom>
            <a:avLst/>
            <a:gdLst/>
            <a:ahLst/>
            <a:cxnLst/>
            <a:rect l="0" t="0" r="0" b="0"/>
            <a:pathLst>
              <a:path w="251462" h="80010">
                <a:moveTo>
                  <a:pt x="0" y="80009"/>
                </a:moveTo>
                <a:lnTo>
                  <a:pt x="12136" y="80009"/>
                </a:lnTo>
                <a:lnTo>
                  <a:pt x="18251" y="78739"/>
                </a:lnTo>
                <a:lnTo>
                  <a:pt x="24867" y="76623"/>
                </a:lnTo>
                <a:lnTo>
                  <a:pt x="31819" y="73942"/>
                </a:lnTo>
                <a:lnTo>
                  <a:pt x="38993" y="72154"/>
                </a:lnTo>
                <a:lnTo>
                  <a:pt x="46315" y="70963"/>
                </a:lnTo>
                <a:lnTo>
                  <a:pt x="53737" y="70168"/>
                </a:lnTo>
                <a:lnTo>
                  <a:pt x="66305" y="67099"/>
                </a:lnTo>
                <a:lnTo>
                  <a:pt x="82303" y="62512"/>
                </a:lnTo>
                <a:lnTo>
                  <a:pt x="131067" y="47308"/>
                </a:lnTo>
                <a:lnTo>
                  <a:pt x="181677" y="30794"/>
                </a:lnTo>
                <a:lnTo>
                  <a:pt x="192238" y="26879"/>
                </a:lnTo>
                <a:lnTo>
                  <a:pt x="201819" y="22999"/>
                </a:lnTo>
                <a:lnTo>
                  <a:pt x="210746" y="19143"/>
                </a:lnTo>
                <a:lnTo>
                  <a:pt x="217968" y="15302"/>
                </a:lnTo>
                <a:lnTo>
                  <a:pt x="224052" y="11471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5"/>
          <p:cNvSpPr/>
          <p:nvPr/>
        </p:nvSpPr>
        <p:spPr>
          <a:xfrm>
            <a:off x="4949190" y="3394734"/>
            <a:ext cx="342901" cy="434266"/>
          </a:xfrm>
          <a:custGeom>
            <a:avLst/>
            <a:gdLst/>
            <a:ahLst/>
            <a:cxnLst/>
            <a:rect l="0" t="0" r="0" b="0"/>
            <a:pathLst>
              <a:path w="342901" h="434266">
                <a:moveTo>
                  <a:pt x="0" y="22836"/>
                </a:moveTo>
                <a:lnTo>
                  <a:pt x="12135" y="10700"/>
                </a:lnTo>
                <a:lnTo>
                  <a:pt x="16980" y="7125"/>
                </a:lnTo>
                <a:lnTo>
                  <a:pt x="25750" y="3153"/>
                </a:lnTo>
                <a:lnTo>
                  <a:pt x="31136" y="2094"/>
                </a:lnTo>
                <a:lnTo>
                  <a:pt x="37267" y="1388"/>
                </a:lnTo>
                <a:lnTo>
                  <a:pt x="43895" y="917"/>
                </a:lnTo>
                <a:lnTo>
                  <a:pt x="54645" y="394"/>
                </a:lnTo>
                <a:lnTo>
                  <a:pt x="64926" y="161"/>
                </a:lnTo>
                <a:lnTo>
                  <a:pt x="93514" y="0"/>
                </a:lnTo>
                <a:lnTo>
                  <a:pt x="100443" y="2532"/>
                </a:lnTo>
                <a:lnTo>
                  <a:pt x="108872" y="6760"/>
                </a:lnTo>
                <a:lnTo>
                  <a:pt x="118301" y="12118"/>
                </a:lnTo>
                <a:lnTo>
                  <a:pt x="125857" y="16961"/>
                </a:lnTo>
                <a:lnTo>
                  <a:pt x="132165" y="21459"/>
                </a:lnTo>
                <a:lnTo>
                  <a:pt x="137639" y="25728"/>
                </a:lnTo>
                <a:lnTo>
                  <a:pt x="147109" y="37244"/>
                </a:lnTo>
                <a:lnTo>
                  <a:pt x="155552" y="49559"/>
                </a:lnTo>
                <a:lnTo>
                  <a:pt x="163537" y="59266"/>
                </a:lnTo>
                <a:lnTo>
                  <a:pt x="166175" y="66172"/>
                </a:lnTo>
                <a:lnTo>
                  <a:pt x="167933" y="74587"/>
                </a:lnTo>
                <a:lnTo>
                  <a:pt x="169105" y="84007"/>
                </a:lnTo>
                <a:lnTo>
                  <a:pt x="168616" y="92826"/>
                </a:lnTo>
                <a:lnTo>
                  <a:pt x="167021" y="101246"/>
                </a:lnTo>
                <a:lnTo>
                  <a:pt x="164687" y="109399"/>
                </a:lnTo>
                <a:lnTo>
                  <a:pt x="158707" y="128618"/>
                </a:lnTo>
                <a:lnTo>
                  <a:pt x="144520" y="172001"/>
                </a:lnTo>
                <a:lnTo>
                  <a:pt x="139526" y="183239"/>
                </a:lnTo>
                <a:lnTo>
                  <a:pt x="133658" y="194541"/>
                </a:lnTo>
                <a:lnTo>
                  <a:pt x="127205" y="205886"/>
                </a:lnTo>
                <a:lnTo>
                  <a:pt x="120363" y="217259"/>
                </a:lnTo>
                <a:lnTo>
                  <a:pt x="105988" y="240056"/>
                </a:lnTo>
                <a:lnTo>
                  <a:pt x="38057" y="353892"/>
                </a:lnTo>
                <a:lnTo>
                  <a:pt x="26641" y="371810"/>
                </a:lnTo>
                <a:lnTo>
                  <a:pt x="17761" y="385025"/>
                </a:lnTo>
                <a:lnTo>
                  <a:pt x="11840" y="395105"/>
                </a:lnTo>
                <a:lnTo>
                  <a:pt x="7893" y="403095"/>
                </a:lnTo>
                <a:lnTo>
                  <a:pt x="1559" y="418976"/>
                </a:lnTo>
                <a:lnTo>
                  <a:pt x="136" y="432383"/>
                </a:lnTo>
                <a:lnTo>
                  <a:pt x="1361" y="433027"/>
                </a:lnTo>
                <a:lnTo>
                  <a:pt x="9152" y="433934"/>
                </a:lnTo>
                <a:lnTo>
                  <a:pt x="19504" y="434202"/>
                </a:lnTo>
                <a:lnTo>
                  <a:pt x="26871" y="434265"/>
                </a:lnTo>
                <a:lnTo>
                  <a:pt x="31884" y="433012"/>
                </a:lnTo>
                <a:lnTo>
                  <a:pt x="37766" y="430906"/>
                </a:lnTo>
                <a:lnTo>
                  <a:pt x="44227" y="428233"/>
                </a:lnTo>
                <a:lnTo>
                  <a:pt x="51074" y="425180"/>
                </a:lnTo>
                <a:lnTo>
                  <a:pt x="65456" y="418402"/>
                </a:lnTo>
                <a:lnTo>
                  <a:pt x="72847" y="416087"/>
                </a:lnTo>
                <a:lnTo>
                  <a:pt x="80315" y="414543"/>
                </a:lnTo>
                <a:lnTo>
                  <a:pt x="87833" y="413514"/>
                </a:lnTo>
                <a:lnTo>
                  <a:pt x="96655" y="411558"/>
                </a:lnTo>
                <a:lnTo>
                  <a:pt x="106347" y="408984"/>
                </a:lnTo>
                <a:lnTo>
                  <a:pt x="116617" y="405997"/>
                </a:lnTo>
                <a:lnTo>
                  <a:pt x="131085" y="398927"/>
                </a:lnTo>
                <a:lnTo>
                  <a:pt x="148350" y="389133"/>
                </a:lnTo>
                <a:lnTo>
                  <a:pt x="167480" y="377524"/>
                </a:lnTo>
                <a:lnTo>
                  <a:pt x="184043" y="368514"/>
                </a:lnTo>
                <a:lnTo>
                  <a:pt x="198895" y="361238"/>
                </a:lnTo>
                <a:lnTo>
                  <a:pt x="212606" y="355117"/>
                </a:lnTo>
                <a:lnTo>
                  <a:pt x="224288" y="348497"/>
                </a:lnTo>
                <a:lnTo>
                  <a:pt x="234615" y="341543"/>
                </a:lnTo>
                <a:lnTo>
                  <a:pt x="244040" y="334367"/>
                </a:lnTo>
                <a:lnTo>
                  <a:pt x="252863" y="328313"/>
                </a:lnTo>
                <a:lnTo>
                  <a:pt x="261285" y="323007"/>
                </a:lnTo>
                <a:lnTo>
                  <a:pt x="269440" y="318200"/>
                </a:lnTo>
                <a:lnTo>
                  <a:pt x="278687" y="313725"/>
                </a:lnTo>
                <a:lnTo>
                  <a:pt x="288661" y="309472"/>
                </a:lnTo>
                <a:lnTo>
                  <a:pt x="299121" y="305366"/>
                </a:lnTo>
                <a:lnTo>
                  <a:pt x="307363" y="301359"/>
                </a:lnTo>
                <a:lnTo>
                  <a:pt x="314129" y="297418"/>
                </a:lnTo>
                <a:lnTo>
                  <a:pt x="319909" y="293520"/>
                </a:lnTo>
                <a:lnTo>
                  <a:pt x="329718" y="285803"/>
                </a:lnTo>
                <a:lnTo>
                  <a:pt x="342900" y="2742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6"/>
          <p:cNvSpPr/>
          <p:nvPr/>
        </p:nvSpPr>
        <p:spPr>
          <a:xfrm>
            <a:off x="5292301" y="3269143"/>
            <a:ext cx="307620" cy="511782"/>
          </a:xfrm>
          <a:custGeom>
            <a:avLst/>
            <a:gdLst/>
            <a:ahLst/>
            <a:cxnLst/>
            <a:rect l="0" t="0" r="0" b="0"/>
            <a:pathLst>
              <a:path w="307620" h="511782">
                <a:moveTo>
                  <a:pt x="125519" y="45557"/>
                </a:moveTo>
                <a:lnTo>
                  <a:pt x="107315" y="51624"/>
                </a:lnTo>
                <a:lnTo>
                  <a:pt x="100683" y="55952"/>
                </a:lnTo>
                <a:lnTo>
                  <a:pt x="94991" y="61376"/>
                </a:lnTo>
                <a:lnTo>
                  <a:pt x="89927" y="67533"/>
                </a:lnTo>
                <a:lnTo>
                  <a:pt x="84011" y="77987"/>
                </a:lnTo>
                <a:lnTo>
                  <a:pt x="77527" y="91307"/>
                </a:lnTo>
                <a:lnTo>
                  <a:pt x="70664" y="106537"/>
                </a:lnTo>
                <a:lnTo>
                  <a:pt x="64819" y="120500"/>
                </a:lnTo>
                <a:lnTo>
                  <a:pt x="59652" y="133619"/>
                </a:lnTo>
                <a:lnTo>
                  <a:pt x="54938" y="146175"/>
                </a:lnTo>
                <a:lnTo>
                  <a:pt x="49254" y="163435"/>
                </a:lnTo>
                <a:lnTo>
                  <a:pt x="36167" y="206320"/>
                </a:lnTo>
                <a:lnTo>
                  <a:pt x="25270" y="244854"/>
                </a:lnTo>
                <a:lnTo>
                  <a:pt x="20586" y="262241"/>
                </a:lnTo>
                <a:lnTo>
                  <a:pt x="11995" y="291721"/>
                </a:lnTo>
                <a:lnTo>
                  <a:pt x="7927" y="304916"/>
                </a:lnTo>
                <a:lnTo>
                  <a:pt x="5214" y="318793"/>
                </a:lnTo>
                <a:lnTo>
                  <a:pt x="3405" y="333124"/>
                </a:lnTo>
                <a:lnTo>
                  <a:pt x="2200" y="347758"/>
                </a:lnTo>
                <a:lnTo>
                  <a:pt x="1396" y="361324"/>
                </a:lnTo>
                <a:lnTo>
                  <a:pt x="503" y="386558"/>
                </a:lnTo>
                <a:lnTo>
                  <a:pt x="0" y="416116"/>
                </a:lnTo>
                <a:lnTo>
                  <a:pt x="1200" y="427216"/>
                </a:lnTo>
                <a:lnTo>
                  <a:pt x="3269" y="439696"/>
                </a:lnTo>
                <a:lnTo>
                  <a:pt x="5919" y="453096"/>
                </a:lnTo>
                <a:lnTo>
                  <a:pt x="8956" y="463300"/>
                </a:lnTo>
                <a:lnTo>
                  <a:pt x="15716" y="478024"/>
                </a:lnTo>
                <a:lnTo>
                  <a:pt x="22954" y="488801"/>
                </a:lnTo>
                <a:lnTo>
                  <a:pt x="26662" y="493452"/>
                </a:lnTo>
                <a:lnTo>
                  <a:pt x="32944" y="497824"/>
                </a:lnTo>
                <a:lnTo>
                  <a:pt x="40942" y="502008"/>
                </a:lnTo>
                <a:lnTo>
                  <a:pt x="50084" y="506068"/>
                </a:lnTo>
                <a:lnTo>
                  <a:pt x="58719" y="508774"/>
                </a:lnTo>
                <a:lnTo>
                  <a:pt x="67016" y="510578"/>
                </a:lnTo>
                <a:lnTo>
                  <a:pt x="75086" y="511781"/>
                </a:lnTo>
                <a:lnTo>
                  <a:pt x="83007" y="511313"/>
                </a:lnTo>
                <a:lnTo>
                  <a:pt x="90828" y="509730"/>
                </a:lnTo>
                <a:lnTo>
                  <a:pt x="98581" y="507406"/>
                </a:lnTo>
                <a:lnTo>
                  <a:pt x="106290" y="505856"/>
                </a:lnTo>
                <a:lnTo>
                  <a:pt x="113970" y="504823"/>
                </a:lnTo>
                <a:lnTo>
                  <a:pt x="121630" y="504134"/>
                </a:lnTo>
                <a:lnTo>
                  <a:pt x="129276" y="502405"/>
                </a:lnTo>
                <a:lnTo>
                  <a:pt x="136914" y="499982"/>
                </a:lnTo>
                <a:lnTo>
                  <a:pt x="144545" y="497097"/>
                </a:lnTo>
                <a:lnTo>
                  <a:pt x="152173" y="493904"/>
                </a:lnTo>
                <a:lnTo>
                  <a:pt x="159798" y="490504"/>
                </a:lnTo>
                <a:lnTo>
                  <a:pt x="167421" y="486968"/>
                </a:lnTo>
                <a:lnTo>
                  <a:pt x="175044" y="482071"/>
                </a:lnTo>
                <a:lnTo>
                  <a:pt x="182665" y="476266"/>
                </a:lnTo>
                <a:lnTo>
                  <a:pt x="190287" y="469857"/>
                </a:lnTo>
                <a:lnTo>
                  <a:pt x="197907" y="464313"/>
                </a:lnTo>
                <a:lnTo>
                  <a:pt x="205528" y="459348"/>
                </a:lnTo>
                <a:lnTo>
                  <a:pt x="213148" y="454767"/>
                </a:lnTo>
                <a:lnTo>
                  <a:pt x="219498" y="449174"/>
                </a:lnTo>
                <a:lnTo>
                  <a:pt x="225002" y="442904"/>
                </a:lnTo>
                <a:lnTo>
                  <a:pt x="234503" y="429166"/>
                </a:lnTo>
                <a:lnTo>
                  <a:pt x="242959" y="414593"/>
                </a:lnTo>
                <a:lnTo>
                  <a:pt x="248263" y="407150"/>
                </a:lnTo>
                <a:lnTo>
                  <a:pt x="254338" y="399649"/>
                </a:lnTo>
                <a:lnTo>
                  <a:pt x="260928" y="392108"/>
                </a:lnTo>
                <a:lnTo>
                  <a:pt x="265321" y="384541"/>
                </a:lnTo>
                <a:lnTo>
                  <a:pt x="270204" y="369360"/>
                </a:lnTo>
                <a:lnTo>
                  <a:pt x="274045" y="357945"/>
                </a:lnTo>
                <a:lnTo>
                  <a:pt x="285087" y="328329"/>
                </a:lnTo>
                <a:lnTo>
                  <a:pt x="290317" y="311542"/>
                </a:lnTo>
                <a:lnTo>
                  <a:pt x="295075" y="294000"/>
                </a:lnTo>
                <a:lnTo>
                  <a:pt x="299516" y="275955"/>
                </a:lnTo>
                <a:lnTo>
                  <a:pt x="302477" y="260116"/>
                </a:lnTo>
                <a:lnTo>
                  <a:pt x="304451" y="245746"/>
                </a:lnTo>
                <a:lnTo>
                  <a:pt x="305766" y="232356"/>
                </a:lnTo>
                <a:lnTo>
                  <a:pt x="306644" y="218350"/>
                </a:lnTo>
                <a:lnTo>
                  <a:pt x="307619" y="189240"/>
                </a:lnTo>
                <a:lnTo>
                  <a:pt x="306609" y="175635"/>
                </a:lnTo>
                <a:lnTo>
                  <a:pt x="304665" y="162756"/>
                </a:lnTo>
                <a:lnTo>
                  <a:pt x="302100" y="150359"/>
                </a:lnTo>
                <a:lnTo>
                  <a:pt x="297849" y="137015"/>
                </a:lnTo>
                <a:lnTo>
                  <a:pt x="292476" y="123039"/>
                </a:lnTo>
                <a:lnTo>
                  <a:pt x="286353" y="108641"/>
                </a:lnTo>
                <a:lnTo>
                  <a:pt x="279732" y="95233"/>
                </a:lnTo>
                <a:lnTo>
                  <a:pt x="272777" y="82484"/>
                </a:lnTo>
                <a:lnTo>
                  <a:pt x="265601" y="70175"/>
                </a:lnTo>
                <a:lnTo>
                  <a:pt x="254241" y="49725"/>
                </a:lnTo>
                <a:lnTo>
                  <a:pt x="249433" y="40715"/>
                </a:lnTo>
                <a:lnTo>
                  <a:pt x="243688" y="33439"/>
                </a:lnTo>
                <a:lnTo>
                  <a:pt x="237318" y="27318"/>
                </a:lnTo>
                <a:lnTo>
                  <a:pt x="230532" y="21968"/>
                </a:lnTo>
                <a:lnTo>
                  <a:pt x="223467" y="18400"/>
                </a:lnTo>
                <a:lnTo>
                  <a:pt x="216218" y="16023"/>
                </a:lnTo>
                <a:lnTo>
                  <a:pt x="208844" y="14437"/>
                </a:lnTo>
                <a:lnTo>
                  <a:pt x="202659" y="12110"/>
                </a:lnTo>
                <a:lnTo>
                  <a:pt x="197266" y="9289"/>
                </a:lnTo>
                <a:lnTo>
                  <a:pt x="192400" y="6138"/>
                </a:lnTo>
                <a:lnTo>
                  <a:pt x="186616" y="4038"/>
                </a:lnTo>
                <a:lnTo>
                  <a:pt x="180220" y="2637"/>
                </a:lnTo>
                <a:lnTo>
                  <a:pt x="173416" y="1704"/>
                </a:lnTo>
                <a:lnTo>
                  <a:pt x="166341" y="1081"/>
                </a:lnTo>
                <a:lnTo>
                  <a:pt x="159083" y="666"/>
                </a:lnTo>
                <a:lnTo>
                  <a:pt x="144246" y="205"/>
                </a:lnTo>
                <a:lnTo>
                  <a:pt x="129185" y="0"/>
                </a:lnTo>
                <a:lnTo>
                  <a:pt x="121613" y="1216"/>
                </a:lnTo>
                <a:lnTo>
                  <a:pt x="114025" y="3296"/>
                </a:lnTo>
                <a:lnTo>
                  <a:pt x="106426" y="5953"/>
                </a:lnTo>
                <a:lnTo>
                  <a:pt x="100090" y="8994"/>
                </a:lnTo>
                <a:lnTo>
                  <a:pt x="94596" y="12291"/>
                </a:lnTo>
                <a:lnTo>
                  <a:pt x="85106" y="18072"/>
                </a:lnTo>
                <a:lnTo>
                  <a:pt x="80797" y="19614"/>
                </a:lnTo>
                <a:lnTo>
                  <a:pt x="56939" y="341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7"/>
          <p:cNvSpPr/>
          <p:nvPr/>
        </p:nvSpPr>
        <p:spPr>
          <a:xfrm>
            <a:off x="4126229" y="5452109"/>
            <a:ext cx="388622" cy="114301"/>
          </a:xfrm>
          <a:custGeom>
            <a:avLst/>
            <a:gdLst/>
            <a:ahLst/>
            <a:cxnLst/>
            <a:rect l="0" t="0" r="0" b="0"/>
            <a:pathLst>
              <a:path w="388622" h="114301">
                <a:moveTo>
                  <a:pt x="0" y="114300"/>
                </a:moveTo>
                <a:lnTo>
                  <a:pt x="12136" y="108233"/>
                </a:lnTo>
                <a:lnTo>
                  <a:pt x="18251" y="106445"/>
                </a:lnTo>
                <a:lnTo>
                  <a:pt x="24868" y="105254"/>
                </a:lnTo>
                <a:lnTo>
                  <a:pt x="31819" y="104459"/>
                </a:lnTo>
                <a:lnTo>
                  <a:pt x="37723" y="102660"/>
                </a:lnTo>
                <a:lnTo>
                  <a:pt x="42928" y="100190"/>
                </a:lnTo>
                <a:lnTo>
                  <a:pt x="47669" y="97273"/>
                </a:lnTo>
                <a:lnTo>
                  <a:pt x="56323" y="94033"/>
                </a:lnTo>
                <a:lnTo>
                  <a:pt x="60409" y="93169"/>
                </a:lnTo>
                <a:lnTo>
                  <a:pt x="64403" y="91323"/>
                </a:lnTo>
                <a:lnTo>
                  <a:pt x="68335" y="88822"/>
                </a:lnTo>
                <a:lnTo>
                  <a:pt x="72227" y="85885"/>
                </a:lnTo>
                <a:lnTo>
                  <a:pt x="78632" y="82657"/>
                </a:lnTo>
                <a:lnTo>
                  <a:pt x="86711" y="79235"/>
                </a:lnTo>
                <a:lnTo>
                  <a:pt x="95908" y="75683"/>
                </a:lnTo>
                <a:lnTo>
                  <a:pt x="103308" y="73316"/>
                </a:lnTo>
                <a:lnTo>
                  <a:pt x="114919" y="70685"/>
                </a:lnTo>
                <a:lnTo>
                  <a:pt x="121063" y="68714"/>
                </a:lnTo>
                <a:lnTo>
                  <a:pt x="127698" y="66129"/>
                </a:lnTo>
                <a:lnTo>
                  <a:pt x="134663" y="63136"/>
                </a:lnTo>
                <a:lnTo>
                  <a:pt x="143115" y="59871"/>
                </a:lnTo>
                <a:lnTo>
                  <a:pt x="162667" y="52856"/>
                </a:lnTo>
                <a:lnTo>
                  <a:pt x="171945" y="50477"/>
                </a:lnTo>
                <a:lnTo>
                  <a:pt x="180670" y="48892"/>
                </a:lnTo>
                <a:lnTo>
                  <a:pt x="189027" y="47835"/>
                </a:lnTo>
                <a:lnTo>
                  <a:pt x="197138" y="45860"/>
                </a:lnTo>
                <a:lnTo>
                  <a:pt x="205086" y="43273"/>
                </a:lnTo>
                <a:lnTo>
                  <a:pt x="212924" y="40279"/>
                </a:lnTo>
                <a:lnTo>
                  <a:pt x="220689" y="38283"/>
                </a:lnTo>
                <a:lnTo>
                  <a:pt x="228407" y="36952"/>
                </a:lnTo>
                <a:lnTo>
                  <a:pt x="236091" y="36065"/>
                </a:lnTo>
                <a:lnTo>
                  <a:pt x="248834" y="32934"/>
                </a:lnTo>
                <a:lnTo>
                  <a:pt x="264950" y="28306"/>
                </a:lnTo>
                <a:lnTo>
                  <a:pt x="283313" y="22681"/>
                </a:lnTo>
                <a:lnTo>
                  <a:pt x="296826" y="18931"/>
                </a:lnTo>
                <a:lnTo>
                  <a:pt x="307104" y="16431"/>
                </a:lnTo>
                <a:lnTo>
                  <a:pt x="315226" y="14764"/>
                </a:lnTo>
                <a:lnTo>
                  <a:pt x="323181" y="12383"/>
                </a:lnTo>
                <a:lnTo>
                  <a:pt x="331024" y="9525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8"/>
          <p:cNvSpPr/>
          <p:nvPr/>
        </p:nvSpPr>
        <p:spPr>
          <a:xfrm>
            <a:off x="4389120" y="5372903"/>
            <a:ext cx="258917" cy="239227"/>
          </a:xfrm>
          <a:custGeom>
            <a:avLst/>
            <a:gdLst/>
            <a:ahLst/>
            <a:cxnLst/>
            <a:rect l="0" t="0" r="0" b="0"/>
            <a:pathLst>
              <a:path w="258917" h="239227">
                <a:moveTo>
                  <a:pt x="0" y="33486"/>
                </a:moveTo>
                <a:lnTo>
                  <a:pt x="9841" y="53169"/>
                </a:lnTo>
                <a:lnTo>
                  <a:pt x="12910" y="54228"/>
                </a:lnTo>
                <a:lnTo>
                  <a:pt x="17497" y="54934"/>
                </a:lnTo>
                <a:lnTo>
                  <a:pt x="23094" y="55405"/>
                </a:lnTo>
                <a:lnTo>
                  <a:pt x="29366" y="55719"/>
                </a:lnTo>
                <a:lnTo>
                  <a:pt x="43108" y="56067"/>
                </a:lnTo>
                <a:lnTo>
                  <a:pt x="51598" y="54890"/>
                </a:lnTo>
                <a:lnTo>
                  <a:pt x="61069" y="52836"/>
                </a:lnTo>
                <a:lnTo>
                  <a:pt x="71193" y="50196"/>
                </a:lnTo>
                <a:lnTo>
                  <a:pt x="79211" y="47166"/>
                </a:lnTo>
                <a:lnTo>
                  <a:pt x="85827" y="43876"/>
                </a:lnTo>
                <a:lnTo>
                  <a:pt x="91508" y="40413"/>
                </a:lnTo>
                <a:lnTo>
                  <a:pt x="101645" y="35564"/>
                </a:lnTo>
                <a:lnTo>
                  <a:pt x="114753" y="29792"/>
                </a:lnTo>
                <a:lnTo>
                  <a:pt x="142441" y="17874"/>
                </a:lnTo>
                <a:lnTo>
                  <a:pt x="163214" y="8344"/>
                </a:lnTo>
                <a:lnTo>
                  <a:pt x="172309" y="5295"/>
                </a:lnTo>
                <a:lnTo>
                  <a:pt x="180913" y="3262"/>
                </a:lnTo>
                <a:lnTo>
                  <a:pt x="189188" y="1907"/>
                </a:lnTo>
                <a:lnTo>
                  <a:pt x="197245" y="1004"/>
                </a:lnTo>
                <a:lnTo>
                  <a:pt x="205156" y="401"/>
                </a:lnTo>
                <a:lnTo>
                  <a:pt x="212971" y="0"/>
                </a:lnTo>
                <a:lnTo>
                  <a:pt x="219451" y="1002"/>
                </a:lnTo>
                <a:lnTo>
                  <a:pt x="225040" y="2940"/>
                </a:lnTo>
                <a:lnTo>
                  <a:pt x="249204" y="15176"/>
                </a:lnTo>
                <a:lnTo>
                  <a:pt x="253766" y="18739"/>
                </a:lnTo>
                <a:lnTo>
                  <a:pt x="256807" y="22385"/>
                </a:lnTo>
                <a:lnTo>
                  <a:pt x="258835" y="26086"/>
                </a:lnTo>
                <a:lnTo>
                  <a:pt x="258916" y="31093"/>
                </a:lnTo>
                <a:lnTo>
                  <a:pt x="257701" y="36970"/>
                </a:lnTo>
                <a:lnTo>
                  <a:pt x="255620" y="43429"/>
                </a:lnTo>
                <a:lnTo>
                  <a:pt x="254233" y="49005"/>
                </a:lnTo>
                <a:lnTo>
                  <a:pt x="253309" y="53992"/>
                </a:lnTo>
                <a:lnTo>
                  <a:pt x="252692" y="58587"/>
                </a:lnTo>
                <a:lnTo>
                  <a:pt x="251011" y="62920"/>
                </a:lnTo>
                <a:lnTo>
                  <a:pt x="248621" y="67079"/>
                </a:lnTo>
                <a:lnTo>
                  <a:pt x="245757" y="71121"/>
                </a:lnTo>
                <a:lnTo>
                  <a:pt x="242578" y="75086"/>
                </a:lnTo>
                <a:lnTo>
                  <a:pt x="239188" y="79000"/>
                </a:lnTo>
                <a:lnTo>
                  <a:pt x="235659" y="82879"/>
                </a:lnTo>
                <a:lnTo>
                  <a:pt x="232036" y="88005"/>
                </a:lnTo>
                <a:lnTo>
                  <a:pt x="228350" y="93962"/>
                </a:lnTo>
                <a:lnTo>
                  <a:pt x="224624" y="100474"/>
                </a:lnTo>
                <a:lnTo>
                  <a:pt x="220869" y="106085"/>
                </a:lnTo>
                <a:lnTo>
                  <a:pt x="217096" y="111095"/>
                </a:lnTo>
                <a:lnTo>
                  <a:pt x="213310" y="115706"/>
                </a:lnTo>
                <a:lnTo>
                  <a:pt x="206977" y="122589"/>
                </a:lnTo>
                <a:lnTo>
                  <a:pt x="189779" y="140398"/>
                </a:lnTo>
                <a:lnTo>
                  <a:pt x="158677" y="171843"/>
                </a:lnTo>
                <a:lnTo>
                  <a:pt x="150235" y="181604"/>
                </a:lnTo>
                <a:lnTo>
                  <a:pt x="143336" y="190652"/>
                </a:lnTo>
                <a:lnTo>
                  <a:pt x="137467" y="199223"/>
                </a:lnTo>
                <a:lnTo>
                  <a:pt x="133555" y="206208"/>
                </a:lnTo>
                <a:lnTo>
                  <a:pt x="130946" y="212134"/>
                </a:lnTo>
                <a:lnTo>
                  <a:pt x="129207" y="217355"/>
                </a:lnTo>
                <a:lnTo>
                  <a:pt x="126778" y="220835"/>
                </a:lnTo>
                <a:lnTo>
                  <a:pt x="123889" y="223156"/>
                </a:lnTo>
                <a:lnTo>
                  <a:pt x="120692" y="224703"/>
                </a:lnTo>
                <a:lnTo>
                  <a:pt x="118561" y="227004"/>
                </a:lnTo>
                <a:lnTo>
                  <a:pt x="117141" y="229808"/>
                </a:lnTo>
                <a:lnTo>
                  <a:pt x="114300" y="2392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9"/>
          <p:cNvSpPr/>
          <p:nvPr/>
        </p:nvSpPr>
        <p:spPr>
          <a:xfrm>
            <a:off x="4686922" y="5166359"/>
            <a:ext cx="225803" cy="214867"/>
          </a:xfrm>
          <a:custGeom>
            <a:avLst/>
            <a:gdLst/>
            <a:ahLst/>
            <a:cxnLst/>
            <a:rect l="0" t="0" r="0" b="0"/>
            <a:pathLst>
              <a:path w="225803" h="214867">
                <a:moveTo>
                  <a:pt x="33668" y="0"/>
                </a:moveTo>
                <a:lnTo>
                  <a:pt x="33668" y="46883"/>
                </a:lnTo>
                <a:lnTo>
                  <a:pt x="32398" y="52845"/>
                </a:lnTo>
                <a:lnTo>
                  <a:pt x="30281" y="59360"/>
                </a:lnTo>
                <a:lnTo>
                  <a:pt x="27600" y="66244"/>
                </a:lnTo>
                <a:lnTo>
                  <a:pt x="25812" y="74643"/>
                </a:lnTo>
                <a:lnTo>
                  <a:pt x="24621" y="84052"/>
                </a:lnTo>
                <a:lnTo>
                  <a:pt x="23826" y="94135"/>
                </a:lnTo>
                <a:lnTo>
                  <a:pt x="22027" y="103396"/>
                </a:lnTo>
                <a:lnTo>
                  <a:pt x="19557" y="112111"/>
                </a:lnTo>
                <a:lnTo>
                  <a:pt x="16640" y="120461"/>
                </a:lnTo>
                <a:lnTo>
                  <a:pt x="13426" y="132378"/>
                </a:lnTo>
                <a:lnTo>
                  <a:pt x="10013" y="146672"/>
                </a:lnTo>
                <a:lnTo>
                  <a:pt x="1479" y="184900"/>
                </a:lnTo>
                <a:lnTo>
                  <a:pt x="778" y="189307"/>
                </a:lnTo>
                <a:lnTo>
                  <a:pt x="311" y="193515"/>
                </a:lnTo>
                <a:lnTo>
                  <a:pt x="0" y="197590"/>
                </a:lnTo>
                <a:lnTo>
                  <a:pt x="1063" y="201577"/>
                </a:lnTo>
                <a:lnTo>
                  <a:pt x="3041" y="205504"/>
                </a:lnTo>
                <a:lnTo>
                  <a:pt x="9273" y="214866"/>
                </a:lnTo>
                <a:lnTo>
                  <a:pt x="12325" y="214364"/>
                </a:lnTo>
                <a:lnTo>
                  <a:pt x="16899" y="212759"/>
                </a:lnTo>
                <a:lnTo>
                  <a:pt x="30355" y="207127"/>
                </a:lnTo>
                <a:lnTo>
                  <a:pt x="35582" y="202970"/>
                </a:lnTo>
                <a:lnTo>
                  <a:pt x="38754" y="200083"/>
                </a:lnTo>
                <a:lnTo>
                  <a:pt x="45949" y="194349"/>
                </a:lnTo>
                <a:lnTo>
                  <a:pt x="67489" y="177818"/>
                </a:lnTo>
                <a:lnTo>
                  <a:pt x="80345" y="169345"/>
                </a:lnTo>
                <a:lnTo>
                  <a:pt x="93996" y="161157"/>
                </a:lnTo>
                <a:lnTo>
                  <a:pt x="108176" y="153158"/>
                </a:lnTo>
                <a:lnTo>
                  <a:pt x="137479" y="137497"/>
                </a:lnTo>
                <a:lnTo>
                  <a:pt x="152405" y="129765"/>
                </a:lnTo>
                <a:lnTo>
                  <a:pt x="164896" y="124610"/>
                </a:lnTo>
                <a:lnTo>
                  <a:pt x="175763" y="121174"/>
                </a:lnTo>
                <a:lnTo>
                  <a:pt x="185548" y="118883"/>
                </a:lnTo>
                <a:lnTo>
                  <a:pt x="194611" y="117355"/>
                </a:lnTo>
                <a:lnTo>
                  <a:pt x="203193" y="116337"/>
                </a:lnTo>
                <a:lnTo>
                  <a:pt x="225802" y="114479"/>
                </a:lnTo>
                <a:lnTo>
                  <a:pt x="216548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0"/>
          <p:cNvSpPr/>
          <p:nvPr/>
        </p:nvSpPr>
        <p:spPr>
          <a:xfrm>
            <a:off x="4846320" y="5132069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0" y="6068"/>
                </a:lnTo>
                <a:lnTo>
                  <a:pt x="1270" y="10396"/>
                </a:lnTo>
                <a:lnTo>
                  <a:pt x="3386" y="15821"/>
                </a:lnTo>
                <a:lnTo>
                  <a:pt x="6067" y="21977"/>
                </a:lnTo>
                <a:lnTo>
                  <a:pt x="7855" y="28621"/>
                </a:lnTo>
                <a:lnTo>
                  <a:pt x="9840" y="42777"/>
                </a:lnTo>
                <a:lnTo>
                  <a:pt x="10723" y="57536"/>
                </a:lnTo>
                <a:lnTo>
                  <a:pt x="10959" y="65027"/>
                </a:lnTo>
                <a:lnTo>
                  <a:pt x="12386" y="72562"/>
                </a:lnTo>
                <a:lnTo>
                  <a:pt x="14607" y="80125"/>
                </a:lnTo>
                <a:lnTo>
                  <a:pt x="17358" y="87706"/>
                </a:lnTo>
                <a:lnTo>
                  <a:pt x="19192" y="94031"/>
                </a:lnTo>
                <a:lnTo>
                  <a:pt x="21229" y="104445"/>
                </a:lnTo>
                <a:lnTo>
                  <a:pt x="22135" y="116693"/>
                </a:lnTo>
                <a:lnTo>
                  <a:pt x="22377" y="123516"/>
                </a:lnTo>
                <a:lnTo>
                  <a:pt x="23807" y="130604"/>
                </a:lnTo>
                <a:lnTo>
                  <a:pt x="26032" y="137870"/>
                </a:lnTo>
                <a:lnTo>
                  <a:pt x="28785" y="145253"/>
                </a:lnTo>
                <a:lnTo>
                  <a:pt x="30619" y="152715"/>
                </a:lnTo>
                <a:lnTo>
                  <a:pt x="31843" y="160230"/>
                </a:lnTo>
                <a:lnTo>
                  <a:pt x="32658" y="167781"/>
                </a:lnTo>
                <a:lnTo>
                  <a:pt x="33202" y="176624"/>
                </a:lnTo>
                <a:lnTo>
                  <a:pt x="33806" y="196610"/>
                </a:lnTo>
                <a:lnTo>
                  <a:pt x="34226" y="239330"/>
                </a:lnTo>
                <a:lnTo>
                  <a:pt x="34247" y="247183"/>
                </a:lnTo>
                <a:lnTo>
                  <a:pt x="35531" y="265119"/>
                </a:lnTo>
                <a:lnTo>
                  <a:pt x="40345" y="318914"/>
                </a:lnTo>
                <a:lnTo>
                  <a:pt x="43407" y="339610"/>
                </a:lnTo>
                <a:lnTo>
                  <a:pt x="46717" y="354677"/>
                </a:lnTo>
                <a:lnTo>
                  <a:pt x="50195" y="365991"/>
                </a:lnTo>
                <a:lnTo>
                  <a:pt x="53783" y="383694"/>
                </a:lnTo>
                <a:lnTo>
                  <a:pt x="57445" y="405656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1"/>
          <p:cNvSpPr/>
          <p:nvPr/>
        </p:nvSpPr>
        <p:spPr>
          <a:xfrm>
            <a:off x="4972520" y="5065309"/>
            <a:ext cx="204613" cy="420889"/>
          </a:xfrm>
          <a:custGeom>
            <a:avLst/>
            <a:gdLst/>
            <a:ahLst/>
            <a:cxnLst/>
            <a:rect l="0" t="0" r="0" b="0"/>
            <a:pathLst>
              <a:path w="204613" h="420889">
                <a:moveTo>
                  <a:pt x="10959" y="55330"/>
                </a:moveTo>
                <a:lnTo>
                  <a:pt x="10959" y="48745"/>
                </a:lnTo>
                <a:lnTo>
                  <a:pt x="10959" y="51557"/>
                </a:lnTo>
                <a:lnTo>
                  <a:pt x="9689" y="52815"/>
                </a:lnTo>
                <a:lnTo>
                  <a:pt x="7573" y="53653"/>
                </a:lnTo>
                <a:lnTo>
                  <a:pt x="4892" y="54213"/>
                </a:lnTo>
                <a:lnTo>
                  <a:pt x="3104" y="57125"/>
                </a:lnTo>
                <a:lnTo>
                  <a:pt x="1118" y="67135"/>
                </a:lnTo>
                <a:lnTo>
                  <a:pt x="589" y="86060"/>
                </a:lnTo>
                <a:lnTo>
                  <a:pt x="0" y="147728"/>
                </a:lnTo>
                <a:lnTo>
                  <a:pt x="1114" y="172809"/>
                </a:lnTo>
                <a:lnTo>
                  <a:pt x="3125" y="192069"/>
                </a:lnTo>
                <a:lnTo>
                  <a:pt x="5736" y="207450"/>
                </a:lnTo>
                <a:lnTo>
                  <a:pt x="12025" y="258406"/>
                </a:lnTo>
                <a:lnTo>
                  <a:pt x="15480" y="289774"/>
                </a:lnTo>
                <a:lnTo>
                  <a:pt x="19053" y="313226"/>
                </a:lnTo>
                <a:lnTo>
                  <a:pt x="22705" y="331401"/>
                </a:lnTo>
                <a:lnTo>
                  <a:pt x="26410" y="346057"/>
                </a:lnTo>
                <a:lnTo>
                  <a:pt x="30150" y="357098"/>
                </a:lnTo>
                <a:lnTo>
                  <a:pt x="33913" y="365729"/>
                </a:lnTo>
                <a:lnTo>
                  <a:pt x="37692" y="372753"/>
                </a:lnTo>
                <a:lnTo>
                  <a:pt x="41481" y="378705"/>
                </a:lnTo>
                <a:lnTo>
                  <a:pt x="45277" y="383944"/>
                </a:lnTo>
                <a:lnTo>
                  <a:pt x="49078" y="388706"/>
                </a:lnTo>
                <a:lnTo>
                  <a:pt x="52882" y="393151"/>
                </a:lnTo>
                <a:lnTo>
                  <a:pt x="56688" y="397384"/>
                </a:lnTo>
                <a:lnTo>
                  <a:pt x="64303" y="405474"/>
                </a:lnTo>
                <a:lnTo>
                  <a:pt x="71921" y="413303"/>
                </a:lnTo>
                <a:lnTo>
                  <a:pt x="75731" y="415899"/>
                </a:lnTo>
                <a:lnTo>
                  <a:pt x="79540" y="417629"/>
                </a:lnTo>
                <a:lnTo>
                  <a:pt x="83350" y="418783"/>
                </a:lnTo>
                <a:lnTo>
                  <a:pt x="87160" y="419552"/>
                </a:lnTo>
                <a:lnTo>
                  <a:pt x="90970" y="420065"/>
                </a:lnTo>
                <a:lnTo>
                  <a:pt x="94780" y="420407"/>
                </a:lnTo>
                <a:lnTo>
                  <a:pt x="99860" y="420634"/>
                </a:lnTo>
                <a:lnTo>
                  <a:pt x="112277" y="420888"/>
                </a:lnTo>
                <a:lnTo>
                  <a:pt x="117875" y="419685"/>
                </a:lnTo>
                <a:lnTo>
                  <a:pt x="122876" y="417614"/>
                </a:lnTo>
                <a:lnTo>
                  <a:pt x="127481" y="414963"/>
                </a:lnTo>
                <a:lnTo>
                  <a:pt x="133090" y="410655"/>
                </a:lnTo>
                <a:lnTo>
                  <a:pt x="139370" y="405244"/>
                </a:lnTo>
                <a:lnTo>
                  <a:pt x="151851" y="393727"/>
                </a:lnTo>
                <a:lnTo>
                  <a:pt x="161631" y="384376"/>
                </a:lnTo>
                <a:lnTo>
                  <a:pt x="164747" y="378834"/>
                </a:lnTo>
                <a:lnTo>
                  <a:pt x="168210" y="365903"/>
                </a:lnTo>
                <a:lnTo>
                  <a:pt x="170403" y="357629"/>
                </a:lnTo>
                <a:lnTo>
                  <a:pt x="176226" y="338275"/>
                </a:lnTo>
                <a:lnTo>
                  <a:pt x="179558" y="329050"/>
                </a:lnTo>
                <a:lnTo>
                  <a:pt x="183048" y="320360"/>
                </a:lnTo>
                <a:lnTo>
                  <a:pt x="186646" y="312027"/>
                </a:lnTo>
                <a:lnTo>
                  <a:pt x="190313" y="300122"/>
                </a:lnTo>
                <a:lnTo>
                  <a:pt x="194029" y="285834"/>
                </a:lnTo>
                <a:lnTo>
                  <a:pt x="197776" y="269960"/>
                </a:lnTo>
                <a:lnTo>
                  <a:pt x="200274" y="251757"/>
                </a:lnTo>
                <a:lnTo>
                  <a:pt x="201939" y="232001"/>
                </a:lnTo>
                <a:lnTo>
                  <a:pt x="203049" y="211211"/>
                </a:lnTo>
                <a:lnTo>
                  <a:pt x="204283" y="171177"/>
                </a:lnTo>
                <a:lnTo>
                  <a:pt x="204612" y="151612"/>
                </a:lnTo>
                <a:lnTo>
                  <a:pt x="203561" y="132218"/>
                </a:lnTo>
                <a:lnTo>
                  <a:pt x="201590" y="112939"/>
                </a:lnTo>
                <a:lnTo>
                  <a:pt x="199007" y="93736"/>
                </a:lnTo>
                <a:lnTo>
                  <a:pt x="196014" y="78394"/>
                </a:lnTo>
                <a:lnTo>
                  <a:pt x="192749" y="65627"/>
                </a:lnTo>
                <a:lnTo>
                  <a:pt x="189303" y="54574"/>
                </a:lnTo>
                <a:lnTo>
                  <a:pt x="185735" y="45936"/>
                </a:lnTo>
                <a:lnTo>
                  <a:pt x="182087" y="38908"/>
                </a:lnTo>
                <a:lnTo>
                  <a:pt x="178384" y="32952"/>
                </a:lnTo>
                <a:lnTo>
                  <a:pt x="174646" y="27711"/>
                </a:lnTo>
                <a:lnTo>
                  <a:pt x="170884" y="22948"/>
                </a:lnTo>
                <a:lnTo>
                  <a:pt x="167106" y="18502"/>
                </a:lnTo>
                <a:lnTo>
                  <a:pt x="163317" y="15538"/>
                </a:lnTo>
                <a:lnTo>
                  <a:pt x="159521" y="13562"/>
                </a:lnTo>
                <a:lnTo>
                  <a:pt x="155721" y="12245"/>
                </a:lnTo>
                <a:lnTo>
                  <a:pt x="150647" y="10097"/>
                </a:lnTo>
                <a:lnTo>
                  <a:pt x="138236" y="4323"/>
                </a:lnTo>
                <a:lnTo>
                  <a:pt x="132640" y="2276"/>
                </a:lnTo>
                <a:lnTo>
                  <a:pt x="127640" y="911"/>
                </a:lnTo>
                <a:lnTo>
                  <a:pt x="123036" y="0"/>
                </a:lnTo>
                <a:lnTo>
                  <a:pt x="118697" y="664"/>
                </a:lnTo>
                <a:lnTo>
                  <a:pt x="114535" y="2376"/>
                </a:lnTo>
                <a:lnTo>
                  <a:pt x="110490" y="4788"/>
                </a:lnTo>
                <a:lnTo>
                  <a:pt x="105253" y="7665"/>
                </a:lnTo>
                <a:lnTo>
                  <a:pt x="92661" y="14249"/>
                </a:lnTo>
                <a:lnTo>
                  <a:pt x="87018" y="17783"/>
                </a:lnTo>
                <a:lnTo>
                  <a:pt x="81985" y="21409"/>
                </a:lnTo>
                <a:lnTo>
                  <a:pt x="77360" y="25096"/>
                </a:lnTo>
                <a:lnTo>
                  <a:pt x="71736" y="28824"/>
                </a:lnTo>
                <a:lnTo>
                  <a:pt x="65447" y="32580"/>
                </a:lnTo>
                <a:lnTo>
                  <a:pt x="58715" y="36353"/>
                </a:lnTo>
                <a:lnTo>
                  <a:pt x="52956" y="40139"/>
                </a:lnTo>
                <a:lnTo>
                  <a:pt x="47847" y="43933"/>
                </a:lnTo>
                <a:lnTo>
                  <a:pt x="43171" y="47732"/>
                </a:lnTo>
                <a:lnTo>
                  <a:pt x="38784" y="50265"/>
                </a:lnTo>
                <a:lnTo>
                  <a:pt x="34589" y="51953"/>
                </a:lnTo>
                <a:lnTo>
                  <a:pt x="26004" y="54330"/>
                </a:lnTo>
                <a:lnTo>
                  <a:pt x="22389" y="66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2"/>
          <p:cNvSpPr/>
          <p:nvPr/>
        </p:nvSpPr>
        <p:spPr>
          <a:xfrm>
            <a:off x="7143750" y="3840479"/>
            <a:ext cx="148591" cy="411481"/>
          </a:xfrm>
          <a:custGeom>
            <a:avLst/>
            <a:gdLst/>
            <a:ahLst/>
            <a:cxnLst/>
            <a:rect l="0" t="0" r="0" b="0"/>
            <a:pathLst>
              <a:path w="148591" h="411481">
                <a:moveTo>
                  <a:pt x="148590" y="0"/>
                </a:moveTo>
                <a:lnTo>
                  <a:pt x="142522" y="12136"/>
                </a:lnTo>
                <a:lnTo>
                  <a:pt x="139465" y="16981"/>
                </a:lnTo>
                <a:lnTo>
                  <a:pt x="136156" y="21481"/>
                </a:lnTo>
                <a:lnTo>
                  <a:pt x="132681" y="25751"/>
                </a:lnTo>
                <a:lnTo>
                  <a:pt x="126553" y="43837"/>
                </a:lnTo>
                <a:lnTo>
                  <a:pt x="118659" y="71135"/>
                </a:lnTo>
                <a:lnTo>
                  <a:pt x="109586" y="104573"/>
                </a:lnTo>
                <a:lnTo>
                  <a:pt x="103537" y="130676"/>
                </a:lnTo>
                <a:lnTo>
                  <a:pt x="99505" y="151887"/>
                </a:lnTo>
                <a:lnTo>
                  <a:pt x="96816" y="169838"/>
                </a:lnTo>
                <a:lnTo>
                  <a:pt x="93754" y="185616"/>
                </a:lnTo>
                <a:lnTo>
                  <a:pt x="90443" y="199944"/>
                </a:lnTo>
                <a:lnTo>
                  <a:pt x="86965" y="213306"/>
                </a:lnTo>
                <a:lnTo>
                  <a:pt x="83377" y="224755"/>
                </a:lnTo>
                <a:lnTo>
                  <a:pt x="79714" y="234926"/>
                </a:lnTo>
                <a:lnTo>
                  <a:pt x="76003" y="244248"/>
                </a:lnTo>
                <a:lnTo>
                  <a:pt x="72258" y="256812"/>
                </a:lnTo>
                <a:lnTo>
                  <a:pt x="68492" y="271538"/>
                </a:lnTo>
                <a:lnTo>
                  <a:pt x="64711" y="287705"/>
                </a:lnTo>
                <a:lnTo>
                  <a:pt x="60921" y="302294"/>
                </a:lnTo>
                <a:lnTo>
                  <a:pt x="57124" y="315830"/>
                </a:lnTo>
                <a:lnTo>
                  <a:pt x="53323" y="328663"/>
                </a:lnTo>
                <a:lnTo>
                  <a:pt x="49518" y="338489"/>
                </a:lnTo>
                <a:lnTo>
                  <a:pt x="45711" y="346310"/>
                </a:lnTo>
                <a:lnTo>
                  <a:pt x="41905" y="352793"/>
                </a:lnTo>
                <a:lnTo>
                  <a:pt x="38096" y="359656"/>
                </a:lnTo>
                <a:lnTo>
                  <a:pt x="30478" y="374054"/>
                </a:lnTo>
                <a:lnTo>
                  <a:pt x="26246" y="385533"/>
                </a:lnTo>
                <a:lnTo>
                  <a:pt x="25117" y="390372"/>
                </a:lnTo>
                <a:lnTo>
                  <a:pt x="20477" y="399136"/>
                </a:lnTo>
                <a:lnTo>
                  <a:pt x="14110" y="40782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3"/>
          <p:cNvSpPr/>
          <p:nvPr/>
        </p:nvSpPr>
        <p:spPr>
          <a:xfrm>
            <a:off x="6995159" y="4160520"/>
            <a:ext cx="331472" cy="228015"/>
          </a:xfrm>
          <a:custGeom>
            <a:avLst/>
            <a:gdLst/>
            <a:ahLst/>
            <a:cxnLst/>
            <a:rect l="0" t="0" r="0" b="0"/>
            <a:pathLst>
              <a:path w="331472" h="228015">
                <a:moveTo>
                  <a:pt x="0" y="0"/>
                </a:moveTo>
                <a:lnTo>
                  <a:pt x="0" y="15909"/>
                </a:lnTo>
                <a:lnTo>
                  <a:pt x="1271" y="19495"/>
                </a:lnTo>
                <a:lnTo>
                  <a:pt x="3388" y="23157"/>
                </a:lnTo>
                <a:lnTo>
                  <a:pt x="6068" y="26868"/>
                </a:lnTo>
                <a:lnTo>
                  <a:pt x="7856" y="31881"/>
                </a:lnTo>
                <a:lnTo>
                  <a:pt x="9047" y="37764"/>
                </a:lnTo>
                <a:lnTo>
                  <a:pt x="9842" y="44226"/>
                </a:lnTo>
                <a:lnTo>
                  <a:pt x="11641" y="49804"/>
                </a:lnTo>
                <a:lnTo>
                  <a:pt x="14111" y="54792"/>
                </a:lnTo>
                <a:lnTo>
                  <a:pt x="17027" y="59388"/>
                </a:lnTo>
                <a:lnTo>
                  <a:pt x="20243" y="64992"/>
                </a:lnTo>
                <a:lnTo>
                  <a:pt x="27200" y="77991"/>
                </a:lnTo>
                <a:lnTo>
                  <a:pt x="29564" y="85014"/>
                </a:lnTo>
                <a:lnTo>
                  <a:pt x="31140" y="92236"/>
                </a:lnTo>
                <a:lnTo>
                  <a:pt x="32190" y="99590"/>
                </a:lnTo>
                <a:lnTo>
                  <a:pt x="34160" y="105764"/>
                </a:lnTo>
                <a:lnTo>
                  <a:pt x="36743" y="111149"/>
                </a:lnTo>
                <a:lnTo>
                  <a:pt x="39736" y="116009"/>
                </a:lnTo>
                <a:lnTo>
                  <a:pt x="43001" y="123059"/>
                </a:lnTo>
                <a:lnTo>
                  <a:pt x="46447" y="131569"/>
                </a:lnTo>
                <a:lnTo>
                  <a:pt x="50015" y="141053"/>
                </a:lnTo>
                <a:lnTo>
                  <a:pt x="53664" y="148645"/>
                </a:lnTo>
                <a:lnTo>
                  <a:pt x="57366" y="154977"/>
                </a:lnTo>
                <a:lnTo>
                  <a:pt x="61104" y="160468"/>
                </a:lnTo>
                <a:lnTo>
                  <a:pt x="64866" y="166668"/>
                </a:lnTo>
                <a:lnTo>
                  <a:pt x="68645" y="173342"/>
                </a:lnTo>
                <a:lnTo>
                  <a:pt x="76228" y="187530"/>
                </a:lnTo>
                <a:lnTo>
                  <a:pt x="83833" y="202303"/>
                </a:lnTo>
                <a:lnTo>
                  <a:pt x="87639" y="207259"/>
                </a:lnTo>
                <a:lnTo>
                  <a:pt x="91446" y="210562"/>
                </a:lnTo>
                <a:lnTo>
                  <a:pt x="99063" y="215503"/>
                </a:lnTo>
                <a:lnTo>
                  <a:pt x="106681" y="221932"/>
                </a:lnTo>
                <a:lnTo>
                  <a:pt x="110491" y="224155"/>
                </a:lnTo>
                <a:lnTo>
                  <a:pt x="118111" y="226624"/>
                </a:lnTo>
                <a:lnTo>
                  <a:pt x="125731" y="227721"/>
                </a:lnTo>
                <a:lnTo>
                  <a:pt x="129541" y="228014"/>
                </a:lnTo>
                <a:lnTo>
                  <a:pt x="133350" y="226939"/>
                </a:lnTo>
                <a:lnTo>
                  <a:pt x="140970" y="222358"/>
                </a:lnTo>
                <a:lnTo>
                  <a:pt x="148591" y="219475"/>
                </a:lnTo>
                <a:lnTo>
                  <a:pt x="152400" y="218707"/>
                </a:lnTo>
                <a:lnTo>
                  <a:pt x="160021" y="214466"/>
                </a:lnTo>
                <a:lnTo>
                  <a:pt x="168910" y="208348"/>
                </a:lnTo>
                <a:lnTo>
                  <a:pt x="174838" y="204939"/>
                </a:lnTo>
                <a:lnTo>
                  <a:pt x="181328" y="201395"/>
                </a:lnTo>
                <a:lnTo>
                  <a:pt x="186925" y="196493"/>
                </a:lnTo>
                <a:lnTo>
                  <a:pt x="191927" y="190686"/>
                </a:lnTo>
                <a:lnTo>
                  <a:pt x="203411" y="174919"/>
                </a:lnTo>
                <a:lnTo>
                  <a:pt x="221216" y="150978"/>
                </a:lnTo>
                <a:lnTo>
                  <a:pt x="230027" y="141292"/>
                </a:lnTo>
                <a:lnTo>
                  <a:pt x="238442" y="133565"/>
                </a:lnTo>
                <a:lnTo>
                  <a:pt x="288400" y="93834"/>
                </a:lnTo>
                <a:lnTo>
                  <a:pt x="300217" y="85416"/>
                </a:lnTo>
                <a:lnTo>
                  <a:pt x="309364" y="79804"/>
                </a:lnTo>
                <a:lnTo>
                  <a:pt x="316733" y="76062"/>
                </a:lnTo>
                <a:lnTo>
                  <a:pt x="321646" y="72298"/>
                </a:lnTo>
                <a:lnTo>
                  <a:pt x="324920" y="68518"/>
                </a:lnTo>
                <a:lnTo>
                  <a:pt x="331471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04"/>
          <p:cNvSpPr/>
          <p:nvPr/>
        </p:nvSpPr>
        <p:spPr>
          <a:xfrm>
            <a:off x="6984386" y="4503419"/>
            <a:ext cx="134895" cy="365761"/>
          </a:xfrm>
          <a:custGeom>
            <a:avLst/>
            <a:gdLst/>
            <a:ahLst/>
            <a:cxnLst/>
            <a:rect l="0" t="0" r="0" b="0"/>
            <a:pathLst>
              <a:path w="134895" h="365761">
                <a:moveTo>
                  <a:pt x="90783" y="0"/>
                </a:moveTo>
                <a:lnTo>
                  <a:pt x="72580" y="6068"/>
                </a:lnTo>
                <a:lnTo>
                  <a:pt x="67218" y="9126"/>
                </a:lnTo>
                <a:lnTo>
                  <a:pt x="63644" y="12434"/>
                </a:lnTo>
                <a:lnTo>
                  <a:pt x="61260" y="15910"/>
                </a:lnTo>
                <a:lnTo>
                  <a:pt x="58401" y="20766"/>
                </a:lnTo>
                <a:lnTo>
                  <a:pt x="55225" y="26545"/>
                </a:lnTo>
                <a:lnTo>
                  <a:pt x="44688" y="46812"/>
                </a:lnTo>
                <a:lnTo>
                  <a:pt x="41003" y="54068"/>
                </a:lnTo>
                <a:lnTo>
                  <a:pt x="38546" y="61446"/>
                </a:lnTo>
                <a:lnTo>
                  <a:pt x="36909" y="68904"/>
                </a:lnTo>
                <a:lnTo>
                  <a:pt x="35817" y="76416"/>
                </a:lnTo>
                <a:lnTo>
                  <a:pt x="33819" y="83964"/>
                </a:lnTo>
                <a:lnTo>
                  <a:pt x="31218" y="91536"/>
                </a:lnTo>
                <a:lnTo>
                  <a:pt x="28213" y="99124"/>
                </a:lnTo>
                <a:lnTo>
                  <a:pt x="24940" y="106723"/>
                </a:lnTo>
                <a:lnTo>
                  <a:pt x="17916" y="121939"/>
                </a:lnTo>
                <a:lnTo>
                  <a:pt x="14266" y="135903"/>
                </a:lnTo>
                <a:lnTo>
                  <a:pt x="10562" y="154102"/>
                </a:lnTo>
                <a:lnTo>
                  <a:pt x="6822" y="175125"/>
                </a:lnTo>
                <a:lnTo>
                  <a:pt x="4330" y="195490"/>
                </a:lnTo>
                <a:lnTo>
                  <a:pt x="2668" y="215417"/>
                </a:lnTo>
                <a:lnTo>
                  <a:pt x="1559" y="235051"/>
                </a:lnTo>
                <a:lnTo>
                  <a:pt x="328" y="273801"/>
                </a:lnTo>
                <a:lnTo>
                  <a:pt x="0" y="293024"/>
                </a:lnTo>
                <a:lnTo>
                  <a:pt x="1051" y="307109"/>
                </a:lnTo>
                <a:lnTo>
                  <a:pt x="3022" y="317770"/>
                </a:lnTo>
                <a:lnTo>
                  <a:pt x="9242" y="337937"/>
                </a:lnTo>
                <a:lnTo>
                  <a:pt x="11022" y="340861"/>
                </a:lnTo>
                <a:lnTo>
                  <a:pt x="13479" y="344081"/>
                </a:lnTo>
                <a:lnTo>
                  <a:pt x="16387" y="347498"/>
                </a:lnTo>
                <a:lnTo>
                  <a:pt x="19596" y="349775"/>
                </a:lnTo>
                <a:lnTo>
                  <a:pt x="23006" y="351293"/>
                </a:lnTo>
                <a:lnTo>
                  <a:pt x="26548" y="352306"/>
                </a:lnTo>
                <a:lnTo>
                  <a:pt x="30180" y="352981"/>
                </a:lnTo>
                <a:lnTo>
                  <a:pt x="33871" y="353431"/>
                </a:lnTo>
                <a:lnTo>
                  <a:pt x="37602" y="353731"/>
                </a:lnTo>
                <a:lnTo>
                  <a:pt x="41359" y="353931"/>
                </a:lnTo>
                <a:lnTo>
                  <a:pt x="48921" y="354153"/>
                </a:lnTo>
                <a:lnTo>
                  <a:pt x="52715" y="352942"/>
                </a:lnTo>
                <a:lnTo>
                  <a:pt x="56515" y="350865"/>
                </a:lnTo>
                <a:lnTo>
                  <a:pt x="60318" y="348210"/>
                </a:lnTo>
                <a:lnTo>
                  <a:pt x="64123" y="345170"/>
                </a:lnTo>
                <a:lnTo>
                  <a:pt x="67930" y="341874"/>
                </a:lnTo>
                <a:lnTo>
                  <a:pt x="71737" y="338406"/>
                </a:lnTo>
                <a:lnTo>
                  <a:pt x="79355" y="331166"/>
                </a:lnTo>
                <a:lnTo>
                  <a:pt x="94594" y="316170"/>
                </a:lnTo>
                <a:lnTo>
                  <a:pt x="100944" y="303491"/>
                </a:lnTo>
                <a:lnTo>
                  <a:pt x="108987" y="284877"/>
                </a:lnTo>
                <a:lnTo>
                  <a:pt x="118159" y="262308"/>
                </a:lnTo>
                <a:lnTo>
                  <a:pt x="124274" y="245992"/>
                </a:lnTo>
                <a:lnTo>
                  <a:pt x="128350" y="233845"/>
                </a:lnTo>
                <a:lnTo>
                  <a:pt x="131068" y="224477"/>
                </a:lnTo>
                <a:lnTo>
                  <a:pt x="132880" y="216961"/>
                </a:lnTo>
                <a:lnTo>
                  <a:pt x="134088" y="210681"/>
                </a:lnTo>
                <a:lnTo>
                  <a:pt x="134894" y="205224"/>
                </a:lnTo>
                <a:lnTo>
                  <a:pt x="134160" y="201586"/>
                </a:lnTo>
                <a:lnTo>
                  <a:pt x="132402" y="199161"/>
                </a:lnTo>
                <a:lnTo>
                  <a:pt x="129959" y="197544"/>
                </a:lnTo>
                <a:lnTo>
                  <a:pt x="127060" y="197736"/>
                </a:lnTo>
                <a:lnTo>
                  <a:pt x="123858" y="199134"/>
                </a:lnTo>
                <a:lnTo>
                  <a:pt x="120453" y="201336"/>
                </a:lnTo>
                <a:lnTo>
                  <a:pt x="116913" y="202804"/>
                </a:lnTo>
                <a:lnTo>
                  <a:pt x="113283" y="203783"/>
                </a:lnTo>
                <a:lnTo>
                  <a:pt x="109593" y="204435"/>
                </a:lnTo>
                <a:lnTo>
                  <a:pt x="105864" y="206140"/>
                </a:lnTo>
                <a:lnTo>
                  <a:pt x="102107" y="208547"/>
                </a:lnTo>
                <a:lnTo>
                  <a:pt x="98332" y="211421"/>
                </a:lnTo>
                <a:lnTo>
                  <a:pt x="92006" y="219688"/>
                </a:lnTo>
                <a:lnTo>
                  <a:pt x="83979" y="231548"/>
                </a:lnTo>
                <a:lnTo>
                  <a:pt x="74817" y="245806"/>
                </a:lnTo>
                <a:lnTo>
                  <a:pt x="67440" y="257851"/>
                </a:lnTo>
                <a:lnTo>
                  <a:pt x="61251" y="268421"/>
                </a:lnTo>
                <a:lnTo>
                  <a:pt x="55855" y="278007"/>
                </a:lnTo>
                <a:lnTo>
                  <a:pt x="50988" y="285668"/>
                </a:lnTo>
                <a:lnTo>
                  <a:pt x="46473" y="292046"/>
                </a:lnTo>
                <a:lnTo>
                  <a:pt x="42193" y="297567"/>
                </a:lnTo>
                <a:lnTo>
                  <a:pt x="38069" y="305058"/>
                </a:lnTo>
                <a:lnTo>
                  <a:pt x="34051" y="313862"/>
                </a:lnTo>
                <a:lnTo>
                  <a:pt x="30102" y="323542"/>
                </a:lnTo>
                <a:lnTo>
                  <a:pt x="27469" y="331264"/>
                </a:lnTo>
                <a:lnTo>
                  <a:pt x="25714" y="337683"/>
                </a:lnTo>
                <a:lnTo>
                  <a:pt x="23764" y="348202"/>
                </a:lnTo>
                <a:lnTo>
                  <a:pt x="23244" y="352785"/>
                </a:lnTo>
                <a:lnTo>
                  <a:pt x="33633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5"/>
          <p:cNvSpPr/>
          <p:nvPr/>
        </p:nvSpPr>
        <p:spPr>
          <a:xfrm>
            <a:off x="7269480" y="4572000"/>
            <a:ext cx="228209" cy="285493"/>
          </a:xfrm>
          <a:custGeom>
            <a:avLst/>
            <a:gdLst/>
            <a:ahLst/>
            <a:cxnLst/>
            <a:rect l="0" t="0" r="0" b="0"/>
            <a:pathLst>
              <a:path w="228209" h="285493">
                <a:moveTo>
                  <a:pt x="0" y="0"/>
                </a:moveTo>
                <a:lnTo>
                  <a:pt x="0" y="18203"/>
                </a:lnTo>
                <a:lnTo>
                  <a:pt x="1270" y="28645"/>
                </a:lnTo>
                <a:lnTo>
                  <a:pt x="3386" y="40686"/>
                </a:lnTo>
                <a:lnTo>
                  <a:pt x="6068" y="53794"/>
                </a:lnTo>
                <a:lnTo>
                  <a:pt x="7855" y="70153"/>
                </a:lnTo>
                <a:lnTo>
                  <a:pt x="9047" y="88678"/>
                </a:lnTo>
                <a:lnTo>
                  <a:pt x="9841" y="108649"/>
                </a:lnTo>
                <a:lnTo>
                  <a:pt x="11640" y="125772"/>
                </a:lnTo>
                <a:lnTo>
                  <a:pt x="14111" y="140998"/>
                </a:lnTo>
                <a:lnTo>
                  <a:pt x="17027" y="154958"/>
                </a:lnTo>
                <a:lnTo>
                  <a:pt x="18971" y="166806"/>
                </a:lnTo>
                <a:lnTo>
                  <a:pt x="20267" y="177244"/>
                </a:lnTo>
                <a:lnTo>
                  <a:pt x="21131" y="186742"/>
                </a:lnTo>
                <a:lnTo>
                  <a:pt x="22977" y="195615"/>
                </a:lnTo>
                <a:lnTo>
                  <a:pt x="25478" y="204070"/>
                </a:lnTo>
                <a:lnTo>
                  <a:pt x="28415" y="212246"/>
                </a:lnTo>
                <a:lnTo>
                  <a:pt x="31644" y="220237"/>
                </a:lnTo>
                <a:lnTo>
                  <a:pt x="35065" y="228105"/>
                </a:lnTo>
                <a:lnTo>
                  <a:pt x="42255" y="243620"/>
                </a:lnTo>
                <a:lnTo>
                  <a:pt x="49683" y="258982"/>
                </a:lnTo>
                <a:lnTo>
                  <a:pt x="53442" y="265364"/>
                </a:lnTo>
                <a:lnTo>
                  <a:pt x="57218" y="270890"/>
                </a:lnTo>
                <a:lnTo>
                  <a:pt x="61005" y="275843"/>
                </a:lnTo>
                <a:lnTo>
                  <a:pt x="64800" y="279145"/>
                </a:lnTo>
                <a:lnTo>
                  <a:pt x="68599" y="281346"/>
                </a:lnTo>
                <a:lnTo>
                  <a:pt x="72403" y="282814"/>
                </a:lnTo>
                <a:lnTo>
                  <a:pt x="77479" y="283793"/>
                </a:lnTo>
                <a:lnTo>
                  <a:pt x="83402" y="284445"/>
                </a:lnTo>
                <a:lnTo>
                  <a:pt x="89891" y="284880"/>
                </a:lnTo>
                <a:lnTo>
                  <a:pt x="100488" y="285363"/>
                </a:lnTo>
                <a:lnTo>
                  <a:pt x="105092" y="285492"/>
                </a:lnTo>
                <a:lnTo>
                  <a:pt x="110701" y="284308"/>
                </a:lnTo>
                <a:lnTo>
                  <a:pt x="116980" y="282248"/>
                </a:lnTo>
                <a:lnTo>
                  <a:pt x="123707" y="279605"/>
                </a:lnTo>
                <a:lnTo>
                  <a:pt x="129461" y="276573"/>
                </a:lnTo>
                <a:lnTo>
                  <a:pt x="134567" y="273282"/>
                </a:lnTo>
                <a:lnTo>
                  <a:pt x="139241" y="269818"/>
                </a:lnTo>
                <a:lnTo>
                  <a:pt x="143627" y="266238"/>
                </a:lnTo>
                <a:lnTo>
                  <a:pt x="147821" y="262582"/>
                </a:lnTo>
                <a:lnTo>
                  <a:pt x="151888" y="258874"/>
                </a:lnTo>
                <a:lnTo>
                  <a:pt x="157138" y="250053"/>
                </a:lnTo>
                <a:lnTo>
                  <a:pt x="163179" y="237822"/>
                </a:lnTo>
                <a:lnTo>
                  <a:pt x="169746" y="223318"/>
                </a:lnTo>
                <a:lnTo>
                  <a:pt x="183816" y="190269"/>
                </a:lnTo>
                <a:lnTo>
                  <a:pt x="213545" y="117311"/>
                </a:lnTo>
                <a:lnTo>
                  <a:pt x="218562" y="102337"/>
                </a:lnTo>
                <a:lnTo>
                  <a:pt x="221909" y="89815"/>
                </a:lnTo>
                <a:lnTo>
                  <a:pt x="224139" y="78926"/>
                </a:lnTo>
                <a:lnTo>
                  <a:pt x="225626" y="70398"/>
                </a:lnTo>
                <a:lnTo>
                  <a:pt x="226617" y="63441"/>
                </a:lnTo>
                <a:lnTo>
                  <a:pt x="227278" y="57534"/>
                </a:lnTo>
                <a:lnTo>
                  <a:pt x="227718" y="51056"/>
                </a:lnTo>
                <a:lnTo>
                  <a:pt x="228012" y="44197"/>
                </a:lnTo>
                <a:lnTo>
                  <a:pt x="228208" y="37084"/>
                </a:lnTo>
                <a:lnTo>
                  <a:pt x="227069" y="31073"/>
                </a:lnTo>
                <a:lnTo>
                  <a:pt x="225039" y="25795"/>
                </a:lnTo>
                <a:lnTo>
                  <a:pt x="222416" y="21006"/>
                </a:lnTo>
                <a:lnTo>
                  <a:pt x="219397" y="17814"/>
                </a:lnTo>
                <a:lnTo>
                  <a:pt x="216115" y="15686"/>
                </a:lnTo>
                <a:lnTo>
                  <a:pt x="212657" y="14267"/>
                </a:lnTo>
                <a:lnTo>
                  <a:pt x="207810" y="12051"/>
                </a:lnTo>
                <a:lnTo>
                  <a:pt x="195654" y="6202"/>
                </a:lnTo>
                <a:lnTo>
                  <a:pt x="188856" y="4135"/>
                </a:lnTo>
                <a:lnTo>
                  <a:pt x="181783" y="2756"/>
                </a:lnTo>
                <a:lnTo>
                  <a:pt x="174529" y="1837"/>
                </a:lnTo>
                <a:lnTo>
                  <a:pt x="168422" y="1225"/>
                </a:lnTo>
                <a:lnTo>
                  <a:pt x="163081" y="816"/>
                </a:lnTo>
                <a:lnTo>
                  <a:pt x="158251" y="544"/>
                </a:lnTo>
                <a:lnTo>
                  <a:pt x="146110" y="241"/>
                </a:lnTo>
                <a:lnTo>
                  <a:pt x="139317" y="161"/>
                </a:lnTo>
                <a:lnTo>
                  <a:pt x="132248" y="1377"/>
                </a:lnTo>
                <a:lnTo>
                  <a:pt x="124995" y="3458"/>
                </a:lnTo>
                <a:lnTo>
                  <a:pt x="117620" y="6115"/>
                </a:lnTo>
                <a:lnTo>
                  <a:pt x="110163" y="7887"/>
                </a:lnTo>
                <a:lnTo>
                  <a:pt x="102652" y="9068"/>
                </a:lnTo>
                <a:lnTo>
                  <a:pt x="95104" y="9855"/>
                </a:lnTo>
                <a:lnTo>
                  <a:pt x="87532" y="11650"/>
                </a:lnTo>
                <a:lnTo>
                  <a:pt x="79945" y="14116"/>
                </a:lnTo>
                <a:lnTo>
                  <a:pt x="72347" y="17031"/>
                </a:lnTo>
                <a:lnTo>
                  <a:pt x="66011" y="21514"/>
                </a:lnTo>
                <a:lnTo>
                  <a:pt x="60517" y="27042"/>
                </a:lnTo>
                <a:lnTo>
                  <a:pt x="45720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6"/>
          <p:cNvSpPr/>
          <p:nvPr/>
        </p:nvSpPr>
        <p:spPr>
          <a:xfrm>
            <a:off x="7030258" y="5383529"/>
            <a:ext cx="456393" cy="397791"/>
          </a:xfrm>
          <a:custGeom>
            <a:avLst/>
            <a:gdLst/>
            <a:ahLst/>
            <a:cxnLst/>
            <a:rect l="0" t="0" r="0" b="0"/>
            <a:pathLst>
              <a:path w="456393" h="397791">
                <a:moveTo>
                  <a:pt x="456392" y="331471"/>
                </a:moveTo>
                <a:lnTo>
                  <a:pt x="438188" y="325403"/>
                </a:lnTo>
                <a:lnTo>
                  <a:pt x="425865" y="322424"/>
                </a:lnTo>
                <a:lnTo>
                  <a:pt x="411786" y="320747"/>
                </a:lnTo>
                <a:lnTo>
                  <a:pt x="407605" y="320511"/>
                </a:lnTo>
                <a:lnTo>
                  <a:pt x="396185" y="316863"/>
                </a:lnTo>
                <a:lnTo>
                  <a:pt x="383913" y="312278"/>
                </a:lnTo>
                <a:lnTo>
                  <a:pt x="374226" y="310240"/>
                </a:lnTo>
                <a:lnTo>
                  <a:pt x="365687" y="305948"/>
                </a:lnTo>
                <a:lnTo>
                  <a:pt x="356389" y="299807"/>
                </a:lnTo>
                <a:lnTo>
                  <a:pt x="343789" y="292845"/>
                </a:lnTo>
                <a:lnTo>
                  <a:pt x="329722" y="288903"/>
                </a:lnTo>
                <a:lnTo>
                  <a:pt x="322415" y="287853"/>
                </a:lnTo>
                <a:lnTo>
                  <a:pt x="310910" y="283298"/>
                </a:lnTo>
                <a:lnTo>
                  <a:pt x="300293" y="277040"/>
                </a:lnTo>
                <a:lnTo>
                  <a:pt x="287107" y="270026"/>
                </a:lnTo>
                <a:lnTo>
                  <a:pt x="278766" y="265107"/>
                </a:lnTo>
                <a:lnTo>
                  <a:pt x="259337" y="252869"/>
                </a:lnTo>
                <a:lnTo>
                  <a:pt x="247552" y="247319"/>
                </a:lnTo>
                <a:lnTo>
                  <a:pt x="234615" y="242350"/>
                </a:lnTo>
                <a:lnTo>
                  <a:pt x="220911" y="237767"/>
                </a:lnTo>
                <a:lnTo>
                  <a:pt x="209234" y="233441"/>
                </a:lnTo>
                <a:lnTo>
                  <a:pt x="198910" y="229288"/>
                </a:lnTo>
                <a:lnTo>
                  <a:pt x="133752" y="201361"/>
                </a:lnTo>
                <a:lnTo>
                  <a:pt x="118107" y="193930"/>
                </a:lnTo>
                <a:lnTo>
                  <a:pt x="106409" y="187707"/>
                </a:lnTo>
                <a:lnTo>
                  <a:pt x="97340" y="182289"/>
                </a:lnTo>
                <a:lnTo>
                  <a:pt x="83674" y="177406"/>
                </a:lnTo>
                <a:lnTo>
                  <a:pt x="66943" y="172881"/>
                </a:lnTo>
                <a:lnTo>
                  <a:pt x="48169" y="168594"/>
                </a:lnTo>
                <a:lnTo>
                  <a:pt x="35653" y="167006"/>
                </a:lnTo>
                <a:lnTo>
                  <a:pt x="27309" y="167217"/>
                </a:lnTo>
                <a:lnTo>
                  <a:pt x="21747" y="168629"/>
                </a:lnTo>
                <a:lnTo>
                  <a:pt x="18038" y="170839"/>
                </a:lnTo>
                <a:lnTo>
                  <a:pt x="15566" y="173583"/>
                </a:lnTo>
                <a:lnTo>
                  <a:pt x="13918" y="176682"/>
                </a:lnTo>
                <a:lnTo>
                  <a:pt x="14089" y="181288"/>
                </a:lnTo>
                <a:lnTo>
                  <a:pt x="17666" y="193179"/>
                </a:lnTo>
                <a:lnTo>
                  <a:pt x="19127" y="199906"/>
                </a:lnTo>
                <a:lnTo>
                  <a:pt x="20103" y="206931"/>
                </a:lnTo>
                <a:lnTo>
                  <a:pt x="20752" y="214154"/>
                </a:lnTo>
                <a:lnTo>
                  <a:pt x="24995" y="224050"/>
                </a:lnTo>
                <a:lnTo>
                  <a:pt x="31634" y="235727"/>
                </a:lnTo>
                <a:lnTo>
                  <a:pt x="39870" y="248591"/>
                </a:lnTo>
                <a:lnTo>
                  <a:pt x="45361" y="259708"/>
                </a:lnTo>
                <a:lnTo>
                  <a:pt x="49021" y="269659"/>
                </a:lnTo>
                <a:lnTo>
                  <a:pt x="51461" y="278832"/>
                </a:lnTo>
                <a:lnTo>
                  <a:pt x="55628" y="288758"/>
                </a:lnTo>
                <a:lnTo>
                  <a:pt x="60946" y="299186"/>
                </a:lnTo>
                <a:lnTo>
                  <a:pt x="67032" y="309947"/>
                </a:lnTo>
                <a:lnTo>
                  <a:pt x="71088" y="318392"/>
                </a:lnTo>
                <a:lnTo>
                  <a:pt x="73792" y="325291"/>
                </a:lnTo>
                <a:lnTo>
                  <a:pt x="78067" y="336344"/>
                </a:lnTo>
                <a:lnTo>
                  <a:pt x="84201" y="345490"/>
                </a:lnTo>
                <a:lnTo>
                  <a:pt x="94794" y="357779"/>
                </a:lnTo>
                <a:lnTo>
                  <a:pt x="97217" y="361709"/>
                </a:lnTo>
                <a:lnTo>
                  <a:pt x="101896" y="373309"/>
                </a:lnTo>
                <a:lnTo>
                  <a:pt x="109491" y="384789"/>
                </a:lnTo>
                <a:lnTo>
                  <a:pt x="112702" y="396660"/>
                </a:lnTo>
                <a:lnTo>
                  <a:pt x="112964" y="397790"/>
                </a:lnTo>
                <a:lnTo>
                  <a:pt x="113140" y="397273"/>
                </a:lnTo>
                <a:lnTo>
                  <a:pt x="113336" y="393313"/>
                </a:lnTo>
                <a:lnTo>
                  <a:pt x="112118" y="391749"/>
                </a:lnTo>
                <a:lnTo>
                  <a:pt x="110035" y="390706"/>
                </a:lnTo>
                <a:lnTo>
                  <a:pt x="107377" y="390011"/>
                </a:lnTo>
                <a:lnTo>
                  <a:pt x="105605" y="388277"/>
                </a:lnTo>
                <a:lnTo>
                  <a:pt x="104425" y="385852"/>
                </a:lnTo>
                <a:lnTo>
                  <a:pt x="101842" y="378500"/>
                </a:lnTo>
                <a:lnTo>
                  <a:pt x="96461" y="366766"/>
                </a:lnTo>
                <a:lnTo>
                  <a:pt x="86291" y="345880"/>
                </a:lnTo>
                <a:lnTo>
                  <a:pt x="83928" y="338536"/>
                </a:lnTo>
                <a:lnTo>
                  <a:pt x="82352" y="331101"/>
                </a:lnTo>
                <a:lnTo>
                  <a:pt x="81302" y="323605"/>
                </a:lnTo>
                <a:lnTo>
                  <a:pt x="79332" y="316066"/>
                </a:lnTo>
                <a:lnTo>
                  <a:pt x="76749" y="308501"/>
                </a:lnTo>
                <a:lnTo>
                  <a:pt x="73756" y="300918"/>
                </a:lnTo>
                <a:lnTo>
                  <a:pt x="67045" y="282331"/>
                </a:lnTo>
                <a:lnTo>
                  <a:pt x="63477" y="272041"/>
                </a:lnTo>
                <a:lnTo>
                  <a:pt x="59828" y="262641"/>
                </a:lnTo>
                <a:lnTo>
                  <a:pt x="56126" y="253834"/>
                </a:lnTo>
                <a:lnTo>
                  <a:pt x="52388" y="245423"/>
                </a:lnTo>
                <a:lnTo>
                  <a:pt x="48626" y="234735"/>
                </a:lnTo>
                <a:lnTo>
                  <a:pt x="44848" y="222531"/>
                </a:lnTo>
                <a:lnTo>
                  <a:pt x="41059" y="209314"/>
                </a:lnTo>
                <a:lnTo>
                  <a:pt x="35993" y="195423"/>
                </a:lnTo>
                <a:lnTo>
                  <a:pt x="30076" y="181082"/>
                </a:lnTo>
                <a:lnTo>
                  <a:pt x="23591" y="166441"/>
                </a:lnTo>
                <a:lnTo>
                  <a:pt x="17998" y="151601"/>
                </a:lnTo>
                <a:lnTo>
                  <a:pt x="12999" y="136628"/>
                </a:lnTo>
                <a:lnTo>
                  <a:pt x="8396" y="121565"/>
                </a:lnTo>
                <a:lnTo>
                  <a:pt x="5328" y="110254"/>
                </a:lnTo>
                <a:lnTo>
                  <a:pt x="3283" y="101443"/>
                </a:lnTo>
                <a:lnTo>
                  <a:pt x="1918" y="94299"/>
                </a:lnTo>
                <a:lnTo>
                  <a:pt x="1009" y="86996"/>
                </a:lnTo>
                <a:lnTo>
                  <a:pt x="404" y="79587"/>
                </a:lnTo>
                <a:lnTo>
                  <a:pt x="0" y="72108"/>
                </a:lnTo>
                <a:lnTo>
                  <a:pt x="1001" y="65852"/>
                </a:lnTo>
                <a:lnTo>
                  <a:pt x="5499" y="55514"/>
                </a:lnTo>
                <a:lnTo>
                  <a:pt x="8476" y="52250"/>
                </a:lnTo>
                <a:lnTo>
                  <a:pt x="11731" y="50073"/>
                </a:lnTo>
                <a:lnTo>
                  <a:pt x="18735" y="47655"/>
                </a:lnTo>
                <a:lnTo>
                  <a:pt x="26081" y="46580"/>
                </a:lnTo>
                <a:lnTo>
                  <a:pt x="29818" y="45024"/>
                </a:lnTo>
                <a:lnTo>
                  <a:pt x="41145" y="38035"/>
                </a:lnTo>
                <a:lnTo>
                  <a:pt x="55084" y="34130"/>
                </a:lnTo>
                <a:lnTo>
                  <a:pt x="72292" y="28716"/>
                </a:lnTo>
                <a:lnTo>
                  <a:pt x="80945" y="26764"/>
                </a:lnTo>
                <a:lnTo>
                  <a:pt x="89254" y="25463"/>
                </a:lnTo>
                <a:lnTo>
                  <a:pt x="97334" y="24595"/>
                </a:lnTo>
                <a:lnTo>
                  <a:pt x="105259" y="22747"/>
                </a:lnTo>
                <a:lnTo>
                  <a:pt x="113083" y="20245"/>
                </a:lnTo>
                <a:lnTo>
                  <a:pt x="120840" y="17306"/>
                </a:lnTo>
                <a:lnTo>
                  <a:pt x="129820" y="15348"/>
                </a:lnTo>
                <a:lnTo>
                  <a:pt x="139617" y="14042"/>
                </a:lnTo>
                <a:lnTo>
                  <a:pt x="149959" y="13172"/>
                </a:lnTo>
                <a:lnTo>
                  <a:pt x="159393" y="11321"/>
                </a:lnTo>
                <a:lnTo>
                  <a:pt x="168223" y="8818"/>
                </a:lnTo>
                <a:lnTo>
                  <a:pt x="176649" y="5879"/>
                </a:lnTo>
                <a:lnTo>
                  <a:pt x="187346" y="3919"/>
                </a:lnTo>
                <a:lnTo>
                  <a:pt x="199558" y="2613"/>
                </a:lnTo>
                <a:lnTo>
                  <a:pt x="222863" y="1162"/>
                </a:lnTo>
                <a:lnTo>
                  <a:pt x="237454" y="516"/>
                </a:lnTo>
                <a:lnTo>
                  <a:pt x="251560" y="230"/>
                </a:lnTo>
                <a:lnTo>
                  <a:pt x="2963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7"/>
          <p:cNvSpPr/>
          <p:nvPr/>
        </p:nvSpPr>
        <p:spPr>
          <a:xfrm>
            <a:off x="6288761" y="5440679"/>
            <a:ext cx="271841" cy="342261"/>
          </a:xfrm>
          <a:custGeom>
            <a:avLst/>
            <a:gdLst/>
            <a:ahLst/>
            <a:cxnLst/>
            <a:rect l="0" t="0" r="0" b="0"/>
            <a:pathLst>
              <a:path w="271841" h="342261">
                <a:moveTo>
                  <a:pt x="157759" y="57150"/>
                </a:moveTo>
                <a:lnTo>
                  <a:pt x="151691" y="45015"/>
                </a:lnTo>
                <a:lnTo>
                  <a:pt x="145325" y="35670"/>
                </a:lnTo>
                <a:lnTo>
                  <a:pt x="141849" y="31400"/>
                </a:lnTo>
                <a:lnTo>
                  <a:pt x="137988" y="23269"/>
                </a:lnTo>
                <a:lnTo>
                  <a:pt x="136958" y="19322"/>
                </a:lnTo>
                <a:lnTo>
                  <a:pt x="135002" y="17962"/>
                </a:lnTo>
                <a:lnTo>
                  <a:pt x="132428" y="18325"/>
                </a:lnTo>
                <a:lnTo>
                  <a:pt x="126180" y="22115"/>
                </a:lnTo>
                <a:lnTo>
                  <a:pt x="119170" y="28032"/>
                </a:lnTo>
                <a:lnTo>
                  <a:pt x="111821" y="34896"/>
                </a:lnTo>
                <a:lnTo>
                  <a:pt x="96755" y="49650"/>
                </a:lnTo>
                <a:lnTo>
                  <a:pt x="91690" y="55960"/>
                </a:lnTo>
                <a:lnTo>
                  <a:pt x="85773" y="63977"/>
                </a:lnTo>
                <a:lnTo>
                  <a:pt x="79288" y="73131"/>
                </a:lnTo>
                <a:lnTo>
                  <a:pt x="72425" y="81775"/>
                </a:lnTo>
                <a:lnTo>
                  <a:pt x="65310" y="90076"/>
                </a:lnTo>
                <a:lnTo>
                  <a:pt x="58026" y="98151"/>
                </a:lnTo>
                <a:lnTo>
                  <a:pt x="36387" y="124056"/>
                </a:lnTo>
                <a:lnTo>
                  <a:pt x="23503" y="139854"/>
                </a:lnTo>
                <a:lnTo>
                  <a:pt x="14915" y="151656"/>
                </a:lnTo>
                <a:lnTo>
                  <a:pt x="9189" y="160794"/>
                </a:lnTo>
                <a:lnTo>
                  <a:pt x="5373" y="168156"/>
                </a:lnTo>
                <a:lnTo>
                  <a:pt x="2828" y="174334"/>
                </a:lnTo>
                <a:lnTo>
                  <a:pt x="0" y="184586"/>
                </a:lnTo>
                <a:lnTo>
                  <a:pt x="516" y="187827"/>
                </a:lnTo>
                <a:lnTo>
                  <a:pt x="2131" y="189988"/>
                </a:lnTo>
                <a:lnTo>
                  <a:pt x="4476" y="191429"/>
                </a:lnTo>
                <a:lnTo>
                  <a:pt x="7311" y="191119"/>
                </a:lnTo>
                <a:lnTo>
                  <a:pt x="10470" y="189643"/>
                </a:lnTo>
                <a:lnTo>
                  <a:pt x="13846" y="187389"/>
                </a:lnTo>
                <a:lnTo>
                  <a:pt x="24986" y="184616"/>
                </a:lnTo>
                <a:lnTo>
                  <a:pt x="41304" y="181497"/>
                </a:lnTo>
                <a:lnTo>
                  <a:pt x="61072" y="178148"/>
                </a:lnTo>
                <a:lnTo>
                  <a:pt x="75521" y="175916"/>
                </a:lnTo>
                <a:lnTo>
                  <a:pt x="86423" y="174427"/>
                </a:lnTo>
                <a:lnTo>
                  <a:pt x="94962" y="173435"/>
                </a:lnTo>
                <a:lnTo>
                  <a:pt x="104464" y="172774"/>
                </a:lnTo>
                <a:lnTo>
                  <a:pt x="114608" y="172333"/>
                </a:lnTo>
                <a:lnTo>
                  <a:pt x="143703" y="171712"/>
                </a:lnTo>
                <a:lnTo>
                  <a:pt x="152198" y="171625"/>
                </a:lnTo>
                <a:lnTo>
                  <a:pt x="160402" y="172836"/>
                </a:lnTo>
                <a:lnTo>
                  <a:pt x="168411" y="174915"/>
                </a:lnTo>
                <a:lnTo>
                  <a:pt x="205582" y="187375"/>
                </a:lnTo>
                <a:lnTo>
                  <a:pt x="215041" y="190957"/>
                </a:lnTo>
                <a:lnTo>
                  <a:pt x="223887" y="194615"/>
                </a:lnTo>
                <a:lnTo>
                  <a:pt x="232324" y="198323"/>
                </a:lnTo>
                <a:lnTo>
                  <a:pt x="239219" y="203336"/>
                </a:lnTo>
                <a:lnTo>
                  <a:pt x="245086" y="209217"/>
                </a:lnTo>
                <a:lnTo>
                  <a:pt x="250266" y="215678"/>
                </a:lnTo>
                <a:lnTo>
                  <a:pt x="254990" y="221256"/>
                </a:lnTo>
                <a:lnTo>
                  <a:pt x="259409" y="226244"/>
                </a:lnTo>
                <a:lnTo>
                  <a:pt x="263626" y="230839"/>
                </a:lnTo>
                <a:lnTo>
                  <a:pt x="266437" y="236443"/>
                </a:lnTo>
                <a:lnTo>
                  <a:pt x="268311" y="242719"/>
                </a:lnTo>
                <a:lnTo>
                  <a:pt x="269560" y="249443"/>
                </a:lnTo>
                <a:lnTo>
                  <a:pt x="270393" y="257735"/>
                </a:lnTo>
                <a:lnTo>
                  <a:pt x="270948" y="267074"/>
                </a:lnTo>
                <a:lnTo>
                  <a:pt x="271565" y="287610"/>
                </a:lnTo>
                <a:lnTo>
                  <a:pt x="271840" y="309437"/>
                </a:lnTo>
                <a:lnTo>
                  <a:pt x="270642" y="316781"/>
                </a:lnTo>
                <a:lnTo>
                  <a:pt x="268575" y="321678"/>
                </a:lnTo>
                <a:lnTo>
                  <a:pt x="265926" y="324942"/>
                </a:lnTo>
                <a:lnTo>
                  <a:pt x="264160" y="328388"/>
                </a:lnTo>
                <a:lnTo>
                  <a:pt x="262198" y="335604"/>
                </a:lnTo>
                <a:lnTo>
                  <a:pt x="260405" y="338036"/>
                </a:lnTo>
                <a:lnTo>
                  <a:pt x="257940" y="339658"/>
                </a:lnTo>
                <a:lnTo>
                  <a:pt x="255026" y="340739"/>
                </a:lnTo>
                <a:lnTo>
                  <a:pt x="250543" y="341459"/>
                </a:lnTo>
                <a:lnTo>
                  <a:pt x="245016" y="341939"/>
                </a:lnTo>
                <a:lnTo>
                  <a:pt x="238790" y="342260"/>
                </a:lnTo>
                <a:lnTo>
                  <a:pt x="233369" y="341203"/>
                </a:lnTo>
                <a:lnTo>
                  <a:pt x="228486" y="339229"/>
                </a:lnTo>
                <a:lnTo>
                  <a:pt x="223960" y="336643"/>
                </a:lnTo>
                <a:lnTo>
                  <a:pt x="215545" y="333769"/>
                </a:lnTo>
                <a:lnTo>
                  <a:pt x="211523" y="333003"/>
                </a:lnTo>
                <a:lnTo>
                  <a:pt x="208841" y="329952"/>
                </a:lnTo>
                <a:lnTo>
                  <a:pt x="207054" y="325378"/>
                </a:lnTo>
                <a:lnTo>
                  <a:pt x="205861" y="319789"/>
                </a:lnTo>
                <a:lnTo>
                  <a:pt x="201151" y="310192"/>
                </a:lnTo>
                <a:lnTo>
                  <a:pt x="198117" y="305855"/>
                </a:lnTo>
                <a:lnTo>
                  <a:pt x="196094" y="299153"/>
                </a:lnTo>
                <a:lnTo>
                  <a:pt x="194745" y="290876"/>
                </a:lnTo>
                <a:lnTo>
                  <a:pt x="193846" y="281547"/>
                </a:lnTo>
                <a:lnTo>
                  <a:pt x="191977" y="268978"/>
                </a:lnTo>
                <a:lnTo>
                  <a:pt x="186513" y="238079"/>
                </a:lnTo>
                <a:lnTo>
                  <a:pt x="185818" y="219680"/>
                </a:lnTo>
                <a:lnTo>
                  <a:pt x="186625" y="199793"/>
                </a:lnTo>
                <a:lnTo>
                  <a:pt x="188433" y="178916"/>
                </a:lnTo>
                <a:lnTo>
                  <a:pt x="200620" y="66898"/>
                </a:lnTo>
                <a:lnTo>
                  <a:pt x="214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8"/>
          <p:cNvSpPr/>
          <p:nvPr/>
        </p:nvSpPr>
        <p:spPr>
          <a:xfrm>
            <a:off x="6629400" y="5429250"/>
            <a:ext cx="159867" cy="285585"/>
          </a:xfrm>
          <a:custGeom>
            <a:avLst/>
            <a:gdLst/>
            <a:ahLst/>
            <a:cxnLst/>
            <a:rect l="0" t="0" r="0" b="0"/>
            <a:pathLst>
              <a:path w="159867" h="285585">
                <a:moveTo>
                  <a:pt x="22859" y="0"/>
                </a:moveTo>
                <a:lnTo>
                  <a:pt x="16792" y="12135"/>
                </a:lnTo>
                <a:lnTo>
                  <a:pt x="16274" y="18250"/>
                </a:lnTo>
                <a:lnTo>
                  <a:pt x="17199" y="24867"/>
                </a:lnTo>
                <a:lnTo>
                  <a:pt x="19086" y="31818"/>
                </a:lnTo>
                <a:lnTo>
                  <a:pt x="20344" y="38991"/>
                </a:lnTo>
                <a:lnTo>
                  <a:pt x="21183" y="46314"/>
                </a:lnTo>
                <a:lnTo>
                  <a:pt x="21742" y="53736"/>
                </a:lnTo>
                <a:lnTo>
                  <a:pt x="23384" y="63763"/>
                </a:lnTo>
                <a:lnTo>
                  <a:pt x="25749" y="75529"/>
                </a:lnTo>
                <a:lnTo>
                  <a:pt x="31764" y="102148"/>
                </a:lnTo>
                <a:lnTo>
                  <a:pt x="38671" y="130912"/>
                </a:lnTo>
                <a:lnTo>
                  <a:pt x="41020" y="144425"/>
                </a:lnTo>
                <a:lnTo>
                  <a:pt x="42586" y="157243"/>
                </a:lnTo>
                <a:lnTo>
                  <a:pt x="43631" y="169598"/>
                </a:lnTo>
                <a:lnTo>
                  <a:pt x="45597" y="179106"/>
                </a:lnTo>
                <a:lnTo>
                  <a:pt x="48178" y="186714"/>
                </a:lnTo>
                <a:lnTo>
                  <a:pt x="51168" y="193056"/>
                </a:lnTo>
                <a:lnTo>
                  <a:pt x="53162" y="199823"/>
                </a:lnTo>
                <a:lnTo>
                  <a:pt x="54492" y="206876"/>
                </a:lnTo>
                <a:lnTo>
                  <a:pt x="55378" y="214117"/>
                </a:lnTo>
                <a:lnTo>
                  <a:pt x="58508" y="222754"/>
                </a:lnTo>
                <a:lnTo>
                  <a:pt x="63135" y="232323"/>
                </a:lnTo>
                <a:lnTo>
                  <a:pt x="68760" y="242511"/>
                </a:lnTo>
                <a:lnTo>
                  <a:pt x="72510" y="250574"/>
                </a:lnTo>
                <a:lnTo>
                  <a:pt x="75010" y="257219"/>
                </a:lnTo>
                <a:lnTo>
                  <a:pt x="76677" y="262919"/>
                </a:lnTo>
                <a:lnTo>
                  <a:pt x="79058" y="266719"/>
                </a:lnTo>
                <a:lnTo>
                  <a:pt x="81915" y="269253"/>
                </a:lnTo>
                <a:lnTo>
                  <a:pt x="85090" y="270941"/>
                </a:lnTo>
                <a:lnTo>
                  <a:pt x="87207" y="273337"/>
                </a:lnTo>
                <a:lnTo>
                  <a:pt x="88617" y="276205"/>
                </a:lnTo>
                <a:lnTo>
                  <a:pt x="89558" y="279386"/>
                </a:lnTo>
                <a:lnTo>
                  <a:pt x="92725" y="281508"/>
                </a:lnTo>
                <a:lnTo>
                  <a:pt x="97377" y="282921"/>
                </a:lnTo>
                <a:lnTo>
                  <a:pt x="110956" y="285191"/>
                </a:lnTo>
                <a:lnTo>
                  <a:pt x="113341" y="285377"/>
                </a:lnTo>
                <a:lnTo>
                  <a:pt x="116200" y="285501"/>
                </a:lnTo>
                <a:lnTo>
                  <a:pt x="119377" y="285584"/>
                </a:lnTo>
                <a:lnTo>
                  <a:pt x="122765" y="284369"/>
                </a:lnTo>
                <a:lnTo>
                  <a:pt x="126293" y="282290"/>
                </a:lnTo>
                <a:lnTo>
                  <a:pt x="129916" y="279632"/>
                </a:lnTo>
                <a:lnTo>
                  <a:pt x="132329" y="276592"/>
                </a:lnTo>
                <a:lnTo>
                  <a:pt x="133940" y="273294"/>
                </a:lnTo>
                <a:lnTo>
                  <a:pt x="135013" y="269826"/>
                </a:lnTo>
                <a:lnTo>
                  <a:pt x="139592" y="262586"/>
                </a:lnTo>
                <a:lnTo>
                  <a:pt x="142592" y="258877"/>
                </a:lnTo>
                <a:lnTo>
                  <a:pt x="144591" y="253865"/>
                </a:lnTo>
                <a:lnTo>
                  <a:pt x="145924" y="247983"/>
                </a:lnTo>
                <a:lnTo>
                  <a:pt x="146812" y="241522"/>
                </a:lnTo>
                <a:lnTo>
                  <a:pt x="148675" y="234674"/>
                </a:lnTo>
                <a:lnTo>
                  <a:pt x="151186" y="227569"/>
                </a:lnTo>
                <a:lnTo>
                  <a:pt x="154130" y="220293"/>
                </a:lnTo>
                <a:lnTo>
                  <a:pt x="156094" y="212902"/>
                </a:lnTo>
                <a:lnTo>
                  <a:pt x="157402" y="205434"/>
                </a:lnTo>
                <a:lnTo>
                  <a:pt x="158274" y="197916"/>
                </a:lnTo>
                <a:lnTo>
                  <a:pt x="158856" y="182744"/>
                </a:lnTo>
                <a:lnTo>
                  <a:pt x="159866" y="93335"/>
                </a:lnTo>
                <a:lnTo>
                  <a:pt x="158647" y="83813"/>
                </a:lnTo>
                <a:lnTo>
                  <a:pt x="156565" y="76195"/>
                </a:lnTo>
                <a:lnTo>
                  <a:pt x="153906" y="69847"/>
                </a:lnTo>
                <a:lnTo>
                  <a:pt x="150865" y="63074"/>
                </a:lnTo>
                <a:lnTo>
                  <a:pt x="144097" y="48776"/>
                </a:lnTo>
                <a:lnTo>
                  <a:pt x="140514" y="42678"/>
                </a:lnTo>
                <a:lnTo>
                  <a:pt x="136856" y="37341"/>
                </a:lnTo>
                <a:lnTo>
                  <a:pt x="133147" y="32514"/>
                </a:lnTo>
                <a:lnTo>
                  <a:pt x="128135" y="28026"/>
                </a:lnTo>
                <a:lnTo>
                  <a:pt x="122253" y="23764"/>
                </a:lnTo>
                <a:lnTo>
                  <a:pt x="115792" y="19652"/>
                </a:lnTo>
                <a:lnTo>
                  <a:pt x="110214" y="16911"/>
                </a:lnTo>
                <a:lnTo>
                  <a:pt x="105226" y="15084"/>
                </a:lnTo>
                <a:lnTo>
                  <a:pt x="100631" y="13865"/>
                </a:lnTo>
                <a:lnTo>
                  <a:pt x="95027" y="11783"/>
                </a:lnTo>
                <a:lnTo>
                  <a:pt x="88751" y="9125"/>
                </a:lnTo>
                <a:lnTo>
                  <a:pt x="82028" y="6083"/>
                </a:lnTo>
                <a:lnTo>
                  <a:pt x="76275" y="4055"/>
                </a:lnTo>
                <a:lnTo>
                  <a:pt x="71170" y="2703"/>
                </a:lnTo>
                <a:lnTo>
                  <a:pt x="66496" y="1802"/>
                </a:lnTo>
                <a:lnTo>
                  <a:pt x="60841" y="2471"/>
                </a:lnTo>
                <a:lnTo>
                  <a:pt x="54530" y="4187"/>
                </a:lnTo>
                <a:lnTo>
                  <a:pt x="47783" y="6602"/>
                </a:lnTo>
                <a:lnTo>
                  <a:pt x="42015" y="9481"/>
                </a:lnTo>
                <a:lnTo>
                  <a:pt x="36900" y="12670"/>
                </a:lnTo>
                <a:lnTo>
                  <a:pt x="32220" y="16066"/>
                </a:lnTo>
                <a:lnTo>
                  <a:pt x="27830" y="19601"/>
                </a:lnTo>
                <a:lnTo>
                  <a:pt x="23633" y="23227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proportions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proportion?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proportion is an equation stating that two ratios are equal.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A:B = C:D</a:t>
            </a:r>
          </a:p>
          <a:p>
            <a:pPr lvl="1"/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657600"/>
            <a:ext cx="913669" cy="828676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extended proportion?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three or more ratios are equal, you can write an extended proportion.</a:t>
            </a:r>
            <a:endParaRPr lang="en-US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590800"/>
            <a:ext cx="20859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66"/>
          <p:cNvSpPr/>
          <p:nvPr/>
        </p:nvSpPr>
        <p:spPr>
          <a:xfrm>
            <a:off x="777240" y="777239"/>
            <a:ext cx="22861" cy="525781"/>
          </a:xfrm>
          <a:custGeom>
            <a:avLst/>
            <a:gdLst/>
            <a:ahLst/>
            <a:cxnLst/>
            <a:rect l="0" t="0" r="0" b="0"/>
            <a:pathLst>
              <a:path w="22861" h="525781">
                <a:moveTo>
                  <a:pt x="0" y="0"/>
                </a:moveTo>
                <a:lnTo>
                  <a:pt x="0" y="26869"/>
                </a:lnTo>
                <a:lnTo>
                  <a:pt x="1270" y="34423"/>
                </a:lnTo>
                <a:lnTo>
                  <a:pt x="3386" y="44539"/>
                </a:lnTo>
                <a:lnTo>
                  <a:pt x="6067" y="56363"/>
                </a:lnTo>
                <a:lnTo>
                  <a:pt x="6585" y="66785"/>
                </a:lnTo>
                <a:lnTo>
                  <a:pt x="5660" y="76274"/>
                </a:lnTo>
                <a:lnTo>
                  <a:pt x="3773" y="85139"/>
                </a:lnTo>
                <a:lnTo>
                  <a:pt x="3785" y="93590"/>
                </a:lnTo>
                <a:lnTo>
                  <a:pt x="5063" y="101763"/>
                </a:lnTo>
                <a:lnTo>
                  <a:pt x="7185" y="109752"/>
                </a:lnTo>
                <a:lnTo>
                  <a:pt x="8600" y="118888"/>
                </a:lnTo>
                <a:lnTo>
                  <a:pt x="9543" y="128789"/>
                </a:lnTo>
                <a:lnTo>
                  <a:pt x="10172" y="139200"/>
                </a:lnTo>
                <a:lnTo>
                  <a:pt x="10871" y="177860"/>
                </a:lnTo>
                <a:lnTo>
                  <a:pt x="11430" y="511867"/>
                </a:lnTo>
                <a:lnTo>
                  <a:pt x="12700" y="513965"/>
                </a:lnTo>
                <a:lnTo>
                  <a:pt x="14816" y="516633"/>
                </a:lnTo>
                <a:lnTo>
                  <a:pt x="22860" y="5257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67"/>
          <p:cNvSpPr/>
          <p:nvPr/>
        </p:nvSpPr>
        <p:spPr>
          <a:xfrm>
            <a:off x="891540" y="824747"/>
            <a:ext cx="400051" cy="443386"/>
          </a:xfrm>
          <a:custGeom>
            <a:avLst/>
            <a:gdLst/>
            <a:ahLst/>
            <a:cxnLst/>
            <a:rect l="0" t="0" r="0" b="0"/>
            <a:pathLst>
              <a:path w="400051" h="443386">
                <a:moveTo>
                  <a:pt x="0" y="101083"/>
                </a:moveTo>
                <a:lnTo>
                  <a:pt x="34054" y="67028"/>
                </a:lnTo>
                <a:lnTo>
                  <a:pt x="41752" y="61870"/>
                </a:lnTo>
                <a:lnTo>
                  <a:pt x="50695" y="57161"/>
                </a:lnTo>
                <a:lnTo>
                  <a:pt x="69521" y="48542"/>
                </a:lnTo>
                <a:lnTo>
                  <a:pt x="86355" y="40478"/>
                </a:lnTo>
                <a:lnTo>
                  <a:pt x="95670" y="36549"/>
                </a:lnTo>
                <a:lnTo>
                  <a:pt x="105690" y="32660"/>
                </a:lnTo>
                <a:lnTo>
                  <a:pt x="126983" y="24953"/>
                </a:lnTo>
                <a:lnTo>
                  <a:pt x="149147" y="17294"/>
                </a:lnTo>
                <a:lnTo>
                  <a:pt x="159121" y="14743"/>
                </a:lnTo>
                <a:lnTo>
                  <a:pt x="168311" y="13043"/>
                </a:lnTo>
                <a:lnTo>
                  <a:pt x="176977" y="11909"/>
                </a:lnTo>
                <a:lnTo>
                  <a:pt x="186564" y="9884"/>
                </a:lnTo>
                <a:lnTo>
                  <a:pt x="196766" y="7263"/>
                </a:lnTo>
                <a:lnTo>
                  <a:pt x="207377" y="4246"/>
                </a:lnTo>
                <a:lnTo>
                  <a:pt x="216991" y="2235"/>
                </a:lnTo>
                <a:lnTo>
                  <a:pt x="225941" y="894"/>
                </a:lnTo>
                <a:lnTo>
                  <a:pt x="234447" y="0"/>
                </a:lnTo>
                <a:lnTo>
                  <a:pt x="242658" y="674"/>
                </a:lnTo>
                <a:lnTo>
                  <a:pt x="250672" y="2394"/>
                </a:lnTo>
                <a:lnTo>
                  <a:pt x="258554" y="4810"/>
                </a:lnTo>
                <a:lnTo>
                  <a:pt x="267619" y="8961"/>
                </a:lnTo>
                <a:lnTo>
                  <a:pt x="277473" y="14268"/>
                </a:lnTo>
                <a:lnTo>
                  <a:pt x="287852" y="20346"/>
                </a:lnTo>
                <a:lnTo>
                  <a:pt x="296041" y="25668"/>
                </a:lnTo>
                <a:lnTo>
                  <a:pt x="308527" y="34968"/>
                </a:lnTo>
                <a:lnTo>
                  <a:pt x="312365" y="40496"/>
                </a:lnTo>
                <a:lnTo>
                  <a:pt x="316628" y="53412"/>
                </a:lnTo>
                <a:lnTo>
                  <a:pt x="317766" y="62952"/>
                </a:lnTo>
                <a:lnTo>
                  <a:pt x="318524" y="74392"/>
                </a:lnTo>
                <a:lnTo>
                  <a:pt x="319029" y="87099"/>
                </a:lnTo>
                <a:lnTo>
                  <a:pt x="318096" y="99380"/>
                </a:lnTo>
                <a:lnTo>
                  <a:pt x="316204" y="111378"/>
                </a:lnTo>
                <a:lnTo>
                  <a:pt x="313672" y="123186"/>
                </a:lnTo>
                <a:lnTo>
                  <a:pt x="308175" y="138678"/>
                </a:lnTo>
                <a:lnTo>
                  <a:pt x="300700" y="156626"/>
                </a:lnTo>
                <a:lnTo>
                  <a:pt x="291906" y="176212"/>
                </a:lnTo>
                <a:lnTo>
                  <a:pt x="280964" y="196889"/>
                </a:lnTo>
                <a:lnTo>
                  <a:pt x="268589" y="218293"/>
                </a:lnTo>
                <a:lnTo>
                  <a:pt x="255259" y="240183"/>
                </a:lnTo>
                <a:lnTo>
                  <a:pt x="242563" y="262396"/>
                </a:lnTo>
                <a:lnTo>
                  <a:pt x="207760" y="326256"/>
                </a:lnTo>
                <a:lnTo>
                  <a:pt x="198197" y="342638"/>
                </a:lnTo>
                <a:lnTo>
                  <a:pt x="189281" y="357370"/>
                </a:lnTo>
                <a:lnTo>
                  <a:pt x="182067" y="369731"/>
                </a:lnTo>
                <a:lnTo>
                  <a:pt x="170665" y="390238"/>
                </a:lnTo>
                <a:lnTo>
                  <a:pt x="168387" y="399263"/>
                </a:lnTo>
                <a:lnTo>
                  <a:pt x="168138" y="407820"/>
                </a:lnTo>
                <a:lnTo>
                  <a:pt x="170795" y="427667"/>
                </a:lnTo>
                <a:lnTo>
                  <a:pt x="174545" y="433768"/>
                </a:lnTo>
                <a:lnTo>
                  <a:pt x="177324" y="437173"/>
                </a:lnTo>
                <a:lnTo>
                  <a:pt x="180446" y="439443"/>
                </a:lnTo>
                <a:lnTo>
                  <a:pt x="187301" y="441965"/>
                </a:lnTo>
                <a:lnTo>
                  <a:pt x="197968" y="443086"/>
                </a:lnTo>
                <a:lnTo>
                  <a:pt x="204369" y="443385"/>
                </a:lnTo>
                <a:lnTo>
                  <a:pt x="213716" y="442314"/>
                </a:lnTo>
                <a:lnTo>
                  <a:pt x="225027" y="440330"/>
                </a:lnTo>
                <a:lnTo>
                  <a:pt x="237648" y="437738"/>
                </a:lnTo>
                <a:lnTo>
                  <a:pt x="265218" y="431470"/>
                </a:lnTo>
                <a:lnTo>
                  <a:pt x="279682" y="428021"/>
                </a:lnTo>
                <a:lnTo>
                  <a:pt x="293134" y="424451"/>
                </a:lnTo>
                <a:lnTo>
                  <a:pt x="318242" y="417099"/>
                </a:lnTo>
                <a:lnTo>
                  <a:pt x="353797" y="405819"/>
                </a:lnTo>
                <a:lnTo>
                  <a:pt x="362864" y="403300"/>
                </a:lnTo>
                <a:lnTo>
                  <a:pt x="370179" y="401621"/>
                </a:lnTo>
                <a:lnTo>
                  <a:pt x="376326" y="400502"/>
                </a:lnTo>
                <a:lnTo>
                  <a:pt x="386543" y="395871"/>
                </a:lnTo>
                <a:lnTo>
                  <a:pt x="400050" y="3868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68"/>
          <p:cNvSpPr/>
          <p:nvPr/>
        </p:nvSpPr>
        <p:spPr>
          <a:xfrm>
            <a:off x="1314450" y="998857"/>
            <a:ext cx="251461" cy="258444"/>
          </a:xfrm>
          <a:custGeom>
            <a:avLst/>
            <a:gdLst/>
            <a:ahLst/>
            <a:cxnLst/>
            <a:rect l="0" t="0" r="0" b="0"/>
            <a:pathLst>
              <a:path w="251461" h="258444">
                <a:moveTo>
                  <a:pt x="0" y="29843"/>
                </a:moveTo>
                <a:lnTo>
                  <a:pt x="0" y="11639"/>
                </a:lnTo>
                <a:lnTo>
                  <a:pt x="1270" y="6277"/>
                </a:lnTo>
                <a:lnTo>
                  <a:pt x="3386" y="2702"/>
                </a:lnTo>
                <a:lnTo>
                  <a:pt x="6067" y="319"/>
                </a:lnTo>
                <a:lnTo>
                  <a:pt x="9125" y="0"/>
                </a:lnTo>
                <a:lnTo>
                  <a:pt x="12433" y="1058"/>
                </a:lnTo>
                <a:lnTo>
                  <a:pt x="15909" y="3033"/>
                </a:lnTo>
                <a:lnTo>
                  <a:pt x="18226" y="5619"/>
                </a:lnTo>
                <a:lnTo>
                  <a:pt x="19770" y="8614"/>
                </a:lnTo>
                <a:lnTo>
                  <a:pt x="20800" y="11880"/>
                </a:lnTo>
                <a:lnTo>
                  <a:pt x="25331" y="18896"/>
                </a:lnTo>
                <a:lnTo>
                  <a:pt x="31578" y="26247"/>
                </a:lnTo>
                <a:lnTo>
                  <a:pt x="38588" y="33748"/>
                </a:lnTo>
                <a:lnTo>
                  <a:pt x="42235" y="38796"/>
                </a:lnTo>
                <a:lnTo>
                  <a:pt x="45937" y="44702"/>
                </a:lnTo>
                <a:lnTo>
                  <a:pt x="49674" y="51179"/>
                </a:lnTo>
                <a:lnTo>
                  <a:pt x="57246" y="61847"/>
                </a:lnTo>
                <a:lnTo>
                  <a:pt x="79206" y="90633"/>
                </a:lnTo>
                <a:lnTo>
                  <a:pt x="88364" y="103390"/>
                </a:lnTo>
                <a:lnTo>
                  <a:pt x="95739" y="114434"/>
                </a:lnTo>
                <a:lnTo>
                  <a:pt x="101926" y="124337"/>
                </a:lnTo>
                <a:lnTo>
                  <a:pt x="107320" y="133479"/>
                </a:lnTo>
                <a:lnTo>
                  <a:pt x="112187" y="142113"/>
                </a:lnTo>
                <a:lnTo>
                  <a:pt x="116701" y="150410"/>
                </a:lnTo>
                <a:lnTo>
                  <a:pt x="120981" y="157211"/>
                </a:lnTo>
                <a:lnTo>
                  <a:pt x="125104" y="163015"/>
                </a:lnTo>
                <a:lnTo>
                  <a:pt x="129122" y="168154"/>
                </a:lnTo>
                <a:lnTo>
                  <a:pt x="133071" y="174120"/>
                </a:lnTo>
                <a:lnTo>
                  <a:pt x="136974" y="180638"/>
                </a:lnTo>
                <a:lnTo>
                  <a:pt x="140846" y="187523"/>
                </a:lnTo>
                <a:lnTo>
                  <a:pt x="147237" y="194652"/>
                </a:lnTo>
                <a:lnTo>
                  <a:pt x="155308" y="201946"/>
                </a:lnTo>
                <a:lnTo>
                  <a:pt x="164499" y="209348"/>
                </a:lnTo>
                <a:lnTo>
                  <a:pt x="171895" y="215553"/>
                </a:lnTo>
                <a:lnTo>
                  <a:pt x="178097" y="220959"/>
                </a:lnTo>
                <a:lnTo>
                  <a:pt x="183501" y="225834"/>
                </a:lnTo>
                <a:lnTo>
                  <a:pt x="189644" y="230353"/>
                </a:lnTo>
                <a:lnTo>
                  <a:pt x="196279" y="234636"/>
                </a:lnTo>
                <a:lnTo>
                  <a:pt x="203243" y="238762"/>
                </a:lnTo>
                <a:lnTo>
                  <a:pt x="210425" y="241512"/>
                </a:lnTo>
                <a:lnTo>
                  <a:pt x="217753" y="243346"/>
                </a:lnTo>
                <a:lnTo>
                  <a:pt x="225179" y="244568"/>
                </a:lnTo>
                <a:lnTo>
                  <a:pt x="231399" y="246653"/>
                </a:lnTo>
                <a:lnTo>
                  <a:pt x="236816" y="249313"/>
                </a:lnTo>
                <a:lnTo>
                  <a:pt x="251460" y="258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9"/>
          <p:cNvSpPr/>
          <p:nvPr/>
        </p:nvSpPr>
        <p:spPr>
          <a:xfrm>
            <a:off x="1234440" y="1010684"/>
            <a:ext cx="274321" cy="292336"/>
          </a:xfrm>
          <a:custGeom>
            <a:avLst/>
            <a:gdLst/>
            <a:ahLst/>
            <a:cxnLst/>
            <a:rect l="0" t="0" r="0" b="0"/>
            <a:pathLst>
              <a:path w="274321" h="292336">
                <a:moveTo>
                  <a:pt x="274320" y="6585"/>
                </a:moveTo>
                <a:lnTo>
                  <a:pt x="274320" y="0"/>
                </a:lnTo>
                <a:lnTo>
                  <a:pt x="274320" y="2812"/>
                </a:lnTo>
                <a:lnTo>
                  <a:pt x="273050" y="5340"/>
                </a:lnTo>
                <a:lnTo>
                  <a:pt x="268252" y="11535"/>
                </a:lnTo>
                <a:lnTo>
                  <a:pt x="265194" y="16235"/>
                </a:lnTo>
                <a:lnTo>
                  <a:pt x="261886" y="21909"/>
                </a:lnTo>
                <a:lnTo>
                  <a:pt x="258411" y="28231"/>
                </a:lnTo>
                <a:lnTo>
                  <a:pt x="253554" y="36256"/>
                </a:lnTo>
                <a:lnTo>
                  <a:pt x="241384" y="55332"/>
                </a:lnTo>
                <a:lnTo>
                  <a:pt x="234582" y="64483"/>
                </a:lnTo>
                <a:lnTo>
                  <a:pt x="227508" y="73124"/>
                </a:lnTo>
                <a:lnTo>
                  <a:pt x="220252" y="81425"/>
                </a:lnTo>
                <a:lnTo>
                  <a:pt x="211604" y="90768"/>
                </a:lnTo>
                <a:lnTo>
                  <a:pt x="182501" y="120852"/>
                </a:lnTo>
                <a:lnTo>
                  <a:pt x="135354" y="168357"/>
                </a:lnTo>
                <a:lnTo>
                  <a:pt x="125796" y="179203"/>
                </a:lnTo>
                <a:lnTo>
                  <a:pt x="116884" y="190244"/>
                </a:lnTo>
                <a:lnTo>
                  <a:pt x="108402" y="201414"/>
                </a:lnTo>
                <a:lnTo>
                  <a:pt x="100208" y="211401"/>
                </a:lnTo>
                <a:lnTo>
                  <a:pt x="92205" y="220599"/>
                </a:lnTo>
                <a:lnTo>
                  <a:pt x="84330" y="229272"/>
                </a:lnTo>
                <a:lnTo>
                  <a:pt x="74000" y="238863"/>
                </a:lnTo>
                <a:lnTo>
                  <a:pt x="62033" y="249067"/>
                </a:lnTo>
                <a:lnTo>
                  <a:pt x="48975" y="259680"/>
                </a:lnTo>
                <a:lnTo>
                  <a:pt x="37730" y="268025"/>
                </a:lnTo>
                <a:lnTo>
                  <a:pt x="27693" y="274859"/>
                </a:lnTo>
                <a:lnTo>
                  <a:pt x="0" y="292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0"/>
          <p:cNvSpPr/>
          <p:nvPr/>
        </p:nvSpPr>
        <p:spPr>
          <a:xfrm>
            <a:off x="491490" y="1429099"/>
            <a:ext cx="1432442" cy="125381"/>
          </a:xfrm>
          <a:custGeom>
            <a:avLst/>
            <a:gdLst/>
            <a:ahLst/>
            <a:cxnLst/>
            <a:rect l="0" t="0" r="0" b="0"/>
            <a:pathLst>
              <a:path w="1432442" h="125381">
                <a:moveTo>
                  <a:pt x="0" y="125380"/>
                </a:moveTo>
                <a:lnTo>
                  <a:pt x="6067" y="113245"/>
                </a:lnTo>
                <a:lnTo>
                  <a:pt x="9125" y="109670"/>
                </a:lnTo>
                <a:lnTo>
                  <a:pt x="12433" y="107287"/>
                </a:lnTo>
                <a:lnTo>
                  <a:pt x="15909" y="105698"/>
                </a:lnTo>
                <a:lnTo>
                  <a:pt x="19496" y="105909"/>
                </a:lnTo>
                <a:lnTo>
                  <a:pt x="23157" y="107320"/>
                </a:lnTo>
                <a:lnTo>
                  <a:pt x="26868" y="109530"/>
                </a:lnTo>
                <a:lnTo>
                  <a:pt x="34378" y="111986"/>
                </a:lnTo>
                <a:lnTo>
                  <a:pt x="55615" y="113562"/>
                </a:lnTo>
                <a:lnTo>
                  <a:pt x="95126" y="113899"/>
                </a:lnTo>
                <a:lnTo>
                  <a:pt x="137888" y="113940"/>
                </a:lnTo>
                <a:lnTo>
                  <a:pt x="173890" y="110559"/>
                </a:lnTo>
                <a:lnTo>
                  <a:pt x="195936" y="107880"/>
                </a:lnTo>
                <a:lnTo>
                  <a:pt x="216984" y="104823"/>
                </a:lnTo>
                <a:lnTo>
                  <a:pt x="257304" y="98041"/>
                </a:lnTo>
                <a:lnTo>
                  <a:pt x="293004" y="94179"/>
                </a:lnTo>
                <a:lnTo>
                  <a:pt x="327074" y="91193"/>
                </a:lnTo>
                <a:lnTo>
                  <a:pt x="345049" y="88619"/>
                </a:lnTo>
                <a:lnTo>
                  <a:pt x="363383" y="85633"/>
                </a:lnTo>
                <a:lnTo>
                  <a:pt x="389575" y="82372"/>
                </a:lnTo>
                <a:lnTo>
                  <a:pt x="486834" y="71715"/>
                </a:lnTo>
                <a:lnTo>
                  <a:pt x="583243" y="59244"/>
                </a:lnTo>
                <a:lnTo>
                  <a:pt x="693982" y="46880"/>
                </a:lnTo>
                <a:lnTo>
                  <a:pt x="827020" y="36305"/>
                </a:lnTo>
                <a:lnTo>
                  <a:pt x="1321414" y="3635"/>
                </a:lnTo>
                <a:lnTo>
                  <a:pt x="1384952" y="831"/>
                </a:lnTo>
                <a:lnTo>
                  <a:pt x="1413797" y="0"/>
                </a:lnTo>
                <a:lnTo>
                  <a:pt x="1420051" y="1154"/>
                </a:lnTo>
                <a:lnTo>
                  <a:pt x="1425491" y="3193"/>
                </a:lnTo>
                <a:lnTo>
                  <a:pt x="1430387" y="5822"/>
                </a:lnTo>
                <a:lnTo>
                  <a:pt x="1432381" y="7575"/>
                </a:lnTo>
                <a:lnTo>
                  <a:pt x="1432441" y="8743"/>
                </a:lnTo>
                <a:lnTo>
                  <a:pt x="1428750" y="110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1"/>
          <p:cNvSpPr/>
          <p:nvPr/>
        </p:nvSpPr>
        <p:spPr>
          <a:xfrm>
            <a:off x="785393" y="1646533"/>
            <a:ext cx="331750" cy="326466"/>
          </a:xfrm>
          <a:custGeom>
            <a:avLst/>
            <a:gdLst/>
            <a:ahLst/>
            <a:cxnLst/>
            <a:rect l="0" t="0" r="0" b="0"/>
            <a:pathLst>
              <a:path w="331750" h="326466">
                <a:moveTo>
                  <a:pt x="14707" y="33677"/>
                </a:moveTo>
                <a:lnTo>
                  <a:pt x="2571" y="33677"/>
                </a:lnTo>
                <a:lnTo>
                  <a:pt x="266" y="32406"/>
                </a:lnTo>
                <a:lnTo>
                  <a:pt x="0" y="30290"/>
                </a:lnTo>
                <a:lnTo>
                  <a:pt x="1092" y="27609"/>
                </a:lnTo>
                <a:lnTo>
                  <a:pt x="5630" y="25821"/>
                </a:lnTo>
                <a:lnTo>
                  <a:pt x="12466" y="24630"/>
                </a:lnTo>
                <a:lnTo>
                  <a:pt x="20833" y="23835"/>
                </a:lnTo>
                <a:lnTo>
                  <a:pt x="30221" y="23306"/>
                </a:lnTo>
                <a:lnTo>
                  <a:pt x="50812" y="22717"/>
                </a:lnTo>
                <a:lnTo>
                  <a:pt x="61637" y="21290"/>
                </a:lnTo>
                <a:lnTo>
                  <a:pt x="72663" y="19069"/>
                </a:lnTo>
                <a:lnTo>
                  <a:pt x="83824" y="16318"/>
                </a:lnTo>
                <a:lnTo>
                  <a:pt x="95075" y="13214"/>
                </a:lnTo>
                <a:lnTo>
                  <a:pt x="117736" y="6379"/>
                </a:lnTo>
                <a:lnTo>
                  <a:pt x="127843" y="4048"/>
                </a:lnTo>
                <a:lnTo>
                  <a:pt x="137121" y="2494"/>
                </a:lnTo>
                <a:lnTo>
                  <a:pt x="145846" y="1458"/>
                </a:lnTo>
                <a:lnTo>
                  <a:pt x="159283" y="768"/>
                </a:lnTo>
                <a:lnTo>
                  <a:pt x="194533" y="0"/>
                </a:lnTo>
                <a:lnTo>
                  <a:pt x="208251" y="1066"/>
                </a:lnTo>
                <a:lnTo>
                  <a:pt x="218666" y="3046"/>
                </a:lnTo>
                <a:lnTo>
                  <a:pt x="226879" y="5636"/>
                </a:lnTo>
                <a:lnTo>
                  <a:pt x="233625" y="7363"/>
                </a:lnTo>
                <a:lnTo>
                  <a:pt x="239392" y="8514"/>
                </a:lnTo>
                <a:lnTo>
                  <a:pt x="244507" y="9282"/>
                </a:lnTo>
                <a:lnTo>
                  <a:pt x="249187" y="12333"/>
                </a:lnTo>
                <a:lnTo>
                  <a:pt x="257773" y="22497"/>
                </a:lnTo>
                <a:lnTo>
                  <a:pt x="262436" y="32095"/>
                </a:lnTo>
                <a:lnTo>
                  <a:pt x="263680" y="36432"/>
                </a:lnTo>
                <a:lnTo>
                  <a:pt x="263239" y="41863"/>
                </a:lnTo>
                <a:lnTo>
                  <a:pt x="261675" y="48025"/>
                </a:lnTo>
                <a:lnTo>
                  <a:pt x="259362" y="54672"/>
                </a:lnTo>
                <a:lnTo>
                  <a:pt x="255280" y="61643"/>
                </a:lnTo>
                <a:lnTo>
                  <a:pt x="250019" y="68831"/>
                </a:lnTo>
                <a:lnTo>
                  <a:pt x="243971" y="76163"/>
                </a:lnTo>
                <a:lnTo>
                  <a:pt x="232320" y="87401"/>
                </a:lnTo>
                <a:lnTo>
                  <a:pt x="216932" y="101243"/>
                </a:lnTo>
                <a:lnTo>
                  <a:pt x="199054" y="116820"/>
                </a:lnTo>
                <a:lnTo>
                  <a:pt x="183325" y="129746"/>
                </a:lnTo>
                <a:lnTo>
                  <a:pt x="169029" y="140903"/>
                </a:lnTo>
                <a:lnTo>
                  <a:pt x="155688" y="150881"/>
                </a:lnTo>
                <a:lnTo>
                  <a:pt x="141714" y="160073"/>
                </a:lnTo>
                <a:lnTo>
                  <a:pt x="127318" y="168741"/>
                </a:lnTo>
                <a:lnTo>
                  <a:pt x="85864" y="192236"/>
                </a:lnTo>
                <a:lnTo>
                  <a:pt x="96186" y="187196"/>
                </a:lnTo>
                <a:lnTo>
                  <a:pt x="115331" y="177659"/>
                </a:lnTo>
                <a:lnTo>
                  <a:pt x="123699" y="174115"/>
                </a:lnTo>
                <a:lnTo>
                  <a:pt x="133088" y="170482"/>
                </a:lnTo>
                <a:lnTo>
                  <a:pt x="153681" y="163059"/>
                </a:lnTo>
                <a:lnTo>
                  <a:pt x="175533" y="155527"/>
                </a:lnTo>
                <a:lnTo>
                  <a:pt x="187964" y="151740"/>
                </a:lnTo>
                <a:lnTo>
                  <a:pt x="215323" y="144146"/>
                </a:lnTo>
                <a:lnTo>
                  <a:pt x="228461" y="141613"/>
                </a:lnTo>
                <a:lnTo>
                  <a:pt x="241030" y="139924"/>
                </a:lnTo>
                <a:lnTo>
                  <a:pt x="253219" y="138798"/>
                </a:lnTo>
                <a:lnTo>
                  <a:pt x="263885" y="138047"/>
                </a:lnTo>
                <a:lnTo>
                  <a:pt x="273535" y="137547"/>
                </a:lnTo>
                <a:lnTo>
                  <a:pt x="291032" y="136991"/>
                </a:lnTo>
                <a:lnTo>
                  <a:pt x="307274" y="136744"/>
                </a:lnTo>
                <a:lnTo>
                  <a:pt x="313892" y="139218"/>
                </a:lnTo>
                <a:lnTo>
                  <a:pt x="319573" y="143408"/>
                </a:lnTo>
                <a:lnTo>
                  <a:pt x="324631" y="148741"/>
                </a:lnTo>
                <a:lnTo>
                  <a:pt x="330251" y="158053"/>
                </a:lnTo>
                <a:lnTo>
                  <a:pt x="331749" y="162314"/>
                </a:lnTo>
                <a:lnTo>
                  <a:pt x="331478" y="168965"/>
                </a:lnTo>
                <a:lnTo>
                  <a:pt x="330028" y="177209"/>
                </a:lnTo>
                <a:lnTo>
                  <a:pt x="327791" y="186514"/>
                </a:lnTo>
                <a:lnTo>
                  <a:pt x="323759" y="195259"/>
                </a:lnTo>
                <a:lnTo>
                  <a:pt x="318532" y="203628"/>
                </a:lnTo>
                <a:lnTo>
                  <a:pt x="312507" y="211747"/>
                </a:lnTo>
                <a:lnTo>
                  <a:pt x="304680" y="219700"/>
                </a:lnTo>
                <a:lnTo>
                  <a:pt x="295652" y="227542"/>
                </a:lnTo>
                <a:lnTo>
                  <a:pt x="285824" y="235311"/>
                </a:lnTo>
                <a:lnTo>
                  <a:pt x="275461" y="243029"/>
                </a:lnTo>
                <a:lnTo>
                  <a:pt x="253788" y="258379"/>
                </a:lnTo>
                <a:lnTo>
                  <a:pt x="243944" y="266028"/>
                </a:lnTo>
                <a:lnTo>
                  <a:pt x="234842" y="273668"/>
                </a:lnTo>
                <a:lnTo>
                  <a:pt x="226233" y="281301"/>
                </a:lnTo>
                <a:lnTo>
                  <a:pt x="215414" y="288929"/>
                </a:lnTo>
                <a:lnTo>
                  <a:pt x="203122" y="296555"/>
                </a:lnTo>
                <a:lnTo>
                  <a:pt x="189847" y="304179"/>
                </a:lnTo>
                <a:lnTo>
                  <a:pt x="179727" y="310531"/>
                </a:lnTo>
                <a:lnTo>
                  <a:pt x="171710" y="316036"/>
                </a:lnTo>
                <a:lnTo>
                  <a:pt x="157746" y="326465"/>
                </a:lnTo>
                <a:lnTo>
                  <a:pt x="151867" y="3194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2"/>
          <p:cNvSpPr/>
          <p:nvPr/>
        </p:nvSpPr>
        <p:spPr>
          <a:xfrm>
            <a:off x="1178535" y="1657628"/>
            <a:ext cx="249859" cy="422633"/>
          </a:xfrm>
          <a:custGeom>
            <a:avLst/>
            <a:gdLst/>
            <a:ahLst/>
            <a:cxnLst/>
            <a:rect l="0" t="0" r="0" b="0"/>
            <a:pathLst>
              <a:path w="249859" h="422633">
                <a:moveTo>
                  <a:pt x="33045" y="22582"/>
                </a:moveTo>
                <a:lnTo>
                  <a:pt x="51248" y="10446"/>
                </a:lnTo>
                <a:lnTo>
                  <a:pt x="59150" y="6871"/>
                </a:lnTo>
                <a:lnTo>
                  <a:pt x="66958" y="4488"/>
                </a:lnTo>
                <a:lnTo>
                  <a:pt x="74704" y="2899"/>
                </a:lnTo>
                <a:lnTo>
                  <a:pt x="81137" y="1840"/>
                </a:lnTo>
                <a:lnTo>
                  <a:pt x="86696" y="1134"/>
                </a:lnTo>
                <a:lnTo>
                  <a:pt x="91673" y="663"/>
                </a:lnTo>
                <a:lnTo>
                  <a:pt x="96260" y="349"/>
                </a:lnTo>
                <a:lnTo>
                  <a:pt x="100588" y="140"/>
                </a:lnTo>
                <a:lnTo>
                  <a:pt x="104744" y="0"/>
                </a:lnTo>
                <a:lnTo>
                  <a:pt x="107514" y="1177"/>
                </a:lnTo>
                <a:lnTo>
                  <a:pt x="109361" y="3232"/>
                </a:lnTo>
                <a:lnTo>
                  <a:pt x="110592" y="5872"/>
                </a:lnTo>
                <a:lnTo>
                  <a:pt x="111960" y="15578"/>
                </a:lnTo>
                <a:lnTo>
                  <a:pt x="112568" y="28359"/>
                </a:lnTo>
                <a:lnTo>
                  <a:pt x="112838" y="42506"/>
                </a:lnTo>
                <a:lnTo>
                  <a:pt x="111640" y="49835"/>
                </a:lnTo>
                <a:lnTo>
                  <a:pt x="109572" y="57260"/>
                </a:lnTo>
                <a:lnTo>
                  <a:pt x="106923" y="64750"/>
                </a:lnTo>
                <a:lnTo>
                  <a:pt x="101347" y="76094"/>
                </a:lnTo>
                <a:lnTo>
                  <a:pt x="93819" y="90007"/>
                </a:lnTo>
                <a:lnTo>
                  <a:pt x="84991" y="105632"/>
                </a:lnTo>
                <a:lnTo>
                  <a:pt x="75296" y="124938"/>
                </a:lnTo>
                <a:lnTo>
                  <a:pt x="54363" y="170097"/>
                </a:lnTo>
                <a:lnTo>
                  <a:pt x="45987" y="189505"/>
                </a:lnTo>
                <a:lnTo>
                  <a:pt x="39133" y="206254"/>
                </a:lnTo>
                <a:lnTo>
                  <a:pt x="33293" y="221230"/>
                </a:lnTo>
                <a:lnTo>
                  <a:pt x="20032" y="258189"/>
                </a:lnTo>
                <a:lnTo>
                  <a:pt x="12939" y="278714"/>
                </a:lnTo>
                <a:lnTo>
                  <a:pt x="8211" y="298746"/>
                </a:lnTo>
                <a:lnTo>
                  <a:pt x="5059" y="318451"/>
                </a:lnTo>
                <a:lnTo>
                  <a:pt x="2957" y="337938"/>
                </a:lnTo>
                <a:lnTo>
                  <a:pt x="1557" y="354739"/>
                </a:lnTo>
                <a:lnTo>
                  <a:pt x="623" y="369750"/>
                </a:lnTo>
                <a:lnTo>
                  <a:pt x="0" y="383567"/>
                </a:lnTo>
                <a:lnTo>
                  <a:pt x="2125" y="394049"/>
                </a:lnTo>
                <a:lnTo>
                  <a:pt x="6081" y="402306"/>
                </a:lnTo>
                <a:lnTo>
                  <a:pt x="11259" y="409081"/>
                </a:lnTo>
                <a:lnTo>
                  <a:pt x="15981" y="413598"/>
                </a:lnTo>
                <a:lnTo>
                  <a:pt x="20399" y="416609"/>
                </a:lnTo>
                <a:lnTo>
                  <a:pt x="24614" y="418617"/>
                </a:lnTo>
                <a:lnTo>
                  <a:pt x="29964" y="419955"/>
                </a:lnTo>
                <a:lnTo>
                  <a:pt x="36071" y="420847"/>
                </a:lnTo>
                <a:lnTo>
                  <a:pt x="42682" y="421442"/>
                </a:lnTo>
                <a:lnTo>
                  <a:pt x="49630" y="420568"/>
                </a:lnTo>
                <a:lnTo>
                  <a:pt x="56801" y="418716"/>
                </a:lnTo>
                <a:lnTo>
                  <a:pt x="92630" y="406618"/>
                </a:lnTo>
                <a:lnTo>
                  <a:pt x="101978" y="401796"/>
                </a:lnTo>
                <a:lnTo>
                  <a:pt x="110750" y="396041"/>
                </a:lnTo>
                <a:lnTo>
                  <a:pt x="119138" y="389665"/>
                </a:lnTo>
                <a:lnTo>
                  <a:pt x="138619" y="375806"/>
                </a:lnTo>
                <a:lnTo>
                  <a:pt x="149147" y="368555"/>
                </a:lnTo>
                <a:lnTo>
                  <a:pt x="158706" y="361180"/>
                </a:lnTo>
                <a:lnTo>
                  <a:pt x="167619" y="353724"/>
                </a:lnTo>
                <a:lnTo>
                  <a:pt x="176101" y="346213"/>
                </a:lnTo>
                <a:lnTo>
                  <a:pt x="192298" y="331094"/>
                </a:lnTo>
                <a:lnTo>
                  <a:pt x="200174" y="323507"/>
                </a:lnTo>
                <a:lnTo>
                  <a:pt x="206694" y="315908"/>
                </a:lnTo>
                <a:lnTo>
                  <a:pt x="212311" y="308303"/>
                </a:lnTo>
                <a:lnTo>
                  <a:pt x="217325" y="300692"/>
                </a:lnTo>
                <a:lnTo>
                  <a:pt x="223208" y="293079"/>
                </a:lnTo>
                <a:lnTo>
                  <a:pt x="229671" y="285463"/>
                </a:lnTo>
                <a:lnTo>
                  <a:pt x="236519" y="277846"/>
                </a:lnTo>
                <a:lnTo>
                  <a:pt x="241084" y="270228"/>
                </a:lnTo>
                <a:lnTo>
                  <a:pt x="244127" y="262609"/>
                </a:lnTo>
                <a:lnTo>
                  <a:pt x="246157" y="254990"/>
                </a:lnTo>
                <a:lnTo>
                  <a:pt x="247509" y="246100"/>
                </a:lnTo>
                <a:lnTo>
                  <a:pt x="248411" y="236364"/>
                </a:lnTo>
                <a:lnTo>
                  <a:pt x="249858" y="211566"/>
                </a:lnTo>
                <a:lnTo>
                  <a:pt x="248707" y="208261"/>
                </a:lnTo>
                <a:lnTo>
                  <a:pt x="244041" y="201202"/>
                </a:lnTo>
                <a:lnTo>
                  <a:pt x="241019" y="200082"/>
                </a:lnTo>
                <a:lnTo>
                  <a:pt x="237734" y="200605"/>
                </a:lnTo>
                <a:lnTo>
                  <a:pt x="234274" y="202224"/>
                </a:lnTo>
                <a:lnTo>
                  <a:pt x="229428" y="203303"/>
                </a:lnTo>
                <a:lnTo>
                  <a:pt x="223657" y="204023"/>
                </a:lnTo>
                <a:lnTo>
                  <a:pt x="217269" y="204502"/>
                </a:lnTo>
                <a:lnTo>
                  <a:pt x="210471" y="206092"/>
                </a:lnTo>
                <a:lnTo>
                  <a:pt x="203399" y="208422"/>
                </a:lnTo>
                <a:lnTo>
                  <a:pt x="196144" y="211245"/>
                </a:lnTo>
                <a:lnTo>
                  <a:pt x="188768" y="215667"/>
                </a:lnTo>
                <a:lnTo>
                  <a:pt x="181310" y="221155"/>
                </a:lnTo>
                <a:lnTo>
                  <a:pt x="173798" y="227354"/>
                </a:lnTo>
                <a:lnTo>
                  <a:pt x="166250" y="234027"/>
                </a:lnTo>
                <a:lnTo>
                  <a:pt x="151091" y="248214"/>
                </a:lnTo>
                <a:lnTo>
                  <a:pt x="113046" y="285582"/>
                </a:lnTo>
                <a:lnTo>
                  <a:pt x="105429" y="293165"/>
                </a:lnTo>
                <a:lnTo>
                  <a:pt x="99081" y="302031"/>
                </a:lnTo>
                <a:lnTo>
                  <a:pt x="93579" y="311751"/>
                </a:lnTo>
                <a:lnTo>
                  <a:pt x="88641" y="322041"/>
                </a:lnTo>
                <a:lnTo>
                  <a:pt x="81539" y="332711"/>
                </a:lnTo>
                <a:lnTo>
                  <a:pt x="72994" y="343635"/>
                </a:lnTo>
                <a:lnTo>
                  <a:pt x="63488" y="354727"/>
                </a:lnTo>
                <a:lnTo>
                  <a:pt x="55880" y="365932"/>
                </a:lnTo>
                <a:lnTo>
                  <a:pt x="49538" y="377212"/>
                </a:lnTo>
                <a:lnTo>
                  <a:pt x="44040" y="388542"/>
                </a:lnTo>
                <a:lnTo>
                  <a:pt x="41645" y="397365"/>
                </a:lnTo>
                <a:lnTo>
                  <a:pt x="41318" y="404517"/>
                </a:lnTo>
                <a:lnTo>
                  <a:pt x="42370" y="410555"/>
                </a:lnTo>
                <a:lnTo>
                  <a:pt x="44342" y="414581"/>
                </a:lnTo>
                <a:lnTo>
                  <a:pt x="46926" y="417264"/>
                </a:lnTo>
                <a:lnTo>
                  <a:pt x="55905" y="422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3"/>
          <p:cNvSpPr/>
          <p:nvPr/>
        </p:nvSpPr>
        <p:spPr>
          <a:xfrm>
            <a:off x="1497330" y="1776494"/>
            <a:ext cx="331471" cy="235186"/>
          </a:xfrm>
          <a:custGeom>
            <a:avLst/>
            <a:gdLst/>
            <a:ahLst/>
            <a:cxnLst/>
            <a:rect l="0" t="0" r="0" b="0"/>
            <a:pathLst>
              <a:path w="331471" h="235186">
                <a:moveTo>
                  <a:pt x="0" y="6585"/>
                </a:moveTo>
                <a:lnTo>
                  <a:pt x="12135" y="518"/>
                </a:lnTo>
                <a:lnTo>
                  <a:pt x="16980" y="0"/>
                </a:lnTo>
                <a:lnTo>
                  <a:pt x="21480" y="925"/>
                </a:lnTo>
                <a:lnTo>
                  <a:pt x="29866" y="5340"/>
                </a:lnTo>
                <a:lnTo>
                  <a:pt x="37827" y="11535"/>
                </a:lnTo>
                <a:lnTo>
                  <a:pt x="45599" y="18522"/>
                </a:lnTo>
                <a:lnTo>
                  <a:pt x="49449" y="22163"/>
                </a:lnTo>
                <a:lnTo>
                  <a:pt x="53286" y="27131"/>
                </a:lnTo>
                <a:lnTo>
                  <a:pt x="57114" y="32982"/>
                </a:lnTo>
                <a:lnTo>
                  <a:pt x="60936" y="39423"/>
                </a:lnTo>
                <a:lnTo>
                  <a:pt x="66024" y="44988"/>
                </a:lnTo>
                <a:lnTo>
                  <a:pt x="71956" y="49967"/>
                </a:lnTo>
                <a:lnTo>
                  <a:pt x="78450" y="54556"/>
                </a:lnTo>
                <a:lnTo>
                  <a:pt x="85320" y="60156"/>
                </a:lnTo>
                <a:lnTo>
                  <a:pt x="92440" y="66429"/>
                </a:lnTo>
                <a:lnTo>
                  <a:pt x="99727" y="73151"/>
                </a:lnTo>
                <a:lnTo>
                  <a:pt x="146388" y="119019"/>
                </a:lnTo>
                <a:lnTo>
                  <a:pt x="163632" y="133611"/>
                </a:lnTo>
                <a:lnTo>
                  <a:pt x="180208" y="145879"/>
                </a:lnTo>
                <a:lnTo>
                  <a:pt x="196338" y="156598"/>
                </a:lnTo>
                <a:lnTo>
                  <a:pt x="209632" y="165014"/>
                </a:lnTo>
                <a:lnTo>
                  <a:pt x="221035" y="171894"/>
                </a:lnTo>
                <a:lnTo>
                  <a:pt x="231176" y="177751"/>
                </a:lnTo>
                <a:lnTo>
                  <a:pt x="241747" y="184196"/>
                </a:lnTo>
                <a:lnTo>
                  <a:pt x="263653" y="198130"/>
                </a:lnTo>
                <a:lnTo>
                  <a:pt x="272289" y="204132"/>
                </a:lnTo>
                <a:lnTo>
                  <a:pt x="279316" y="209403"/>
                </a:lnTo>
                <a:lnTo>
                  <a:pt x="285270" y="214187"/>
                </a:lnTo>
                <a:lnTo>
                  <a:pt x="295273" y="219503"/>
                </a:lnTo>
                <a:lnTo>
                  <a:pt x="299719" y="220920"/>
                </a:lnTo>
                <a:lnTo>
                  <a:pt x="308045" y="225882"/>
                </a:lnTo>
                <a:lnTo>
                  <a:pt x="331470" y="2351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4"/>
          <p:cNvSpPr/>
          <p:nvPr/>
        </p:nvSpPr>
        <p:spPr>
          <a:xfrm>
            <a:off x="1565910" y="1737360"/>
            <a:ext cx="182881" cy="342901"/>
          </a:xfrm>
          <a:custGeom>
            <a:avLst/>
            <a:gdLst/>
            <a:ahLst/>
            <a:cxnLst/>
            <a:rect l="0" t="0" r="0" b="0"/>
            <a:pathLst>
              <a:path w="182881" h="342901">
                <a:moveTo>
                  <a:pt x="182880" y="0"/>
                </a:moveTo>
                <a:lnTo>
                  <a:pt x="170744" y="6067"/>
                </a:lnTo>
                <a:lnTo>
                  <a:pt x="165899" y="10395"/>
                </a:lnTo>
                <a:lnTo>
                  <a:pt x="161399" y="15820"/>
                </a:lnTo>
                <a:lnTo>
                  <a:pt x="157129" y="21976"/>
                </a:lnTo>
                <a:lnTo>
                  <a:pt x="132917" y="54912"/>
                </a:lnTo>
                <a:lnTo>
                  <a:pt x="124171" y="70898"/>
                </a:lnTo>
                <a:lnTo>
                  <a:pt x="115801" y="89175"/>
                </a:lnTo>
                <a:lnTo>
                  <a:pt x="107680" y="108980"/>
                </a:lnTo>
                <a:lnTo>
                  <a:pt x="98457" y="128533"/>
                </a:lnTo>
                <a:lnTo>
                  <a:pt x="88498" y="147918"/>
                </a:lnTo>
                <a:lnTo>
                  <a:pt x="78048" y="167192"/>
                </a:lnTo>
                <a:lnTo>
                  <a:pt x="69812" y="183851"/>
                </a:lnTo>
                <a:lnTo>
                  <a:pt x="63051" y="198767"/>
                </a:lnTo>
                <a:lnTo>
                  <a:pt x="30940" y="274353"/>
                </a:lnTo>
                <a:lnTo>
                  <a:pt x="16714" y="30650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5"/>
          <p:cNvSpPr/>
          <p:nvPr/>
        </p:nvSpPr>
        <p:spPr>
          <a:xfrm>
            <a:off x="1863090" y="1589462"/>
            <a:ext cx="262891" cy="157591"/>
          </a:xfrm>
          <a:custGeom>
            <a:avLst/>
            <a:gdLst/>
            <a:ahLst/>
            <a:cxnLst/>
            <a:rect l="0" t="0" r="0" b="0"/>
            <a:pathLst>
              <a:path w="262891" h="157591">
                <a:moveTo>
                  <a:pt x="0" y="45027"/>
                </a:moveTo>
                <a:lnTo>
                  <a:pt x="6067" y="32892"/>
                </a:lnTo>
                <a:lnTo>
                  <a:pt x="9125" y="28047"/>
                </a:lnTo>
                <a:lnTo>
                  <a:pt x="12433" y="23547"/>
                </a:lnTo>
                <a:lnTo>
                  <a:pt x="15909" y="19277"/>
                </a:lnTo>
                <a:lnTo>
                  <a:pt x="19496" y="15161"/>
                </a:lnTo>
                <a:lnTo>
                  <a:pt x="23157" y="11146"/>
                </a:lnTo>
                <a:lnTo>
                  <a:pt x="26868" y="7200"/>
                </a:lnTo>
                <a:lnTo>
                  <a:pt x="30612" y="4569"/>
                </a:lnTo>
                <a:lnTo>
                  <a:pt x="38158" y="1646"/>
                </a:lnTo>
                <a:lnTo>
                  <a:pt x="43219" y="866"/>
                </a:lnTo>
                <a:lnTo>
                  <a:pt x="49132" y="347"/>
                </a:lnTo>
                <a:lnTo>
                  <a:pt x="55615" y="0"/>
                </a:lnTo>
                <a:lnTo>
                  <a:pt x="62476" y="1039"/>
                </a:lnTo>
                <a:lnTo>
                  <a:pt x="69591" y="3002"/>
                </a:lnTo>
                <a:lnTo>
                  <a:pt x="76874" y="5581"/>
                </a:lnTo>
                <a:lnTo>
                  <a:pt x="82999" y="8570"/>
                </a:lnTo>
                <a:lnTo>
                  <a:pt x="88353" y="11832"/>
                </a:lnTo>
                <a:lnTo>
                  <a:pt x="93192" y="15277"/>
                </a:lnTo>
                <a:lnTo>
                  <a:pt x="97687" y="17574"/>
                </a:lnTo>
                <a:lnTo>
                  <a:pt x="101955" y="19105"/>
                </a:lnTo>
                <a:lnTo>
                  <a:pt x="106070" y="20126"/>
                </a:lnTo>
                <a:lnTo>
                  <a:pt x="114029" y="24647"/>
                </a:lnTo>
                <a:lnTo>
                  <a:pt x="117929" y="27630"/>
                </a:lnTo>
                <a:lnTo>
                  <a:pt x="120529" y="32159"/>
                </a:lnTo>
                <a:lnTo>
                  <a:pt x="122263" y="37719"/>
                </a:lnTo>
                <a:lnTo>
                  <a:pt x="123418" y="43965"/>
                </a:lnTo>
                <a:lnTo>
                  <a:pt x="124189" y="49399"/>
                </a:lnTo>
                <a:lnTo>
                  <a:pt x="124702" y="54292"/>
                </a:lnTo>
                <a:lnTo>
                  <a:pt x="125045" y="58824"/>
                </a:lnTo>
                <a:lnTo>
                  <a:pt x="122733" y="66925"/>
                </a:lnTo>
                <a:lnTo>
                  <a:pt x="118652" y="77406"/>
                </a:lnTo>
                <a:lnTo>
                  <a:pt x="113391" y="89473"/>
                </a:lnTo>
                <a:lnTo>
                  <a:pt x="108614" y="98788"/>
                </a:lnTo>
                <a:lnTo>
                  <a:pt x="104159" y="106268"/>
                </a:lnTo>
                <a:lnTo>
                  <a:pt x="72502" y="153463"/>
                </a:lnTo>
                <a:lnTo>
                  <a:pt x="72464" y="155418"/>
                </a:lnTo>
                <a:lnTo>
                  <a:pt x="73709" y="156721"/>
                </a:lnTo>
                <a:lnTo>
                  <a:pt x="75810" y="157590"/>
                </a:lnTo>
                <a:lnTo>
                  <a:pt x="78480" y="156899"/>
                </a:lnTo>
                <a:lnTo>
                  <a:pt x="84833" y="152745"/>
                </a:lnTo>
                <a:lnTo>
                  <a:pt x="89575" y="149859"/>
                </a:lnTo>
                <a:lnTo>
                  <a:pt x="95277" y="146665"/>
                </a:lnTo>
                <a:lnTo>
                  <a:pt x="108385" y="139730"/>
                </a:lnTo>
                <a:lnTo>
                  <a:pt x="167706" y="109776"/>
                </a:lnTo>
                <a:lnTo>
                  <a:pt x="175304" y="107243"/>
                </a:lnTo>
                <a:lnTo>
                  <a:pt x="182909" y="105555"/>
                </a:lnTo>
                <a:lnTo>
                  <a:pt x="190519" y="104429"/>
                </a:lnTo>
                <a:lnTo>
                  <a:pt x="198133" y="104948"/>
                </a:lnTo>
                <a:lnTo>
                  <a:pt x="205748" y="106565"/>
                </a:lnTo>
                <a:lnTo>
                  <a:pt x="222254" y="111747"/>
                </a:lnTo>
                <a:lnTo>
                  <a:pt x="262890" y="125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6"/>
          <p:cNvSpPr/>
          <p:nvPr/>
        </p:nvSpPr>
        <p:spPr>
          <a:xfrm>
            <a:off x="2194560" y="1131569"/>
            <a:ext cx="285751" cy="45234"/>
          </a:xfrm>
          <a:custGeom>
            <a:avLst/>
            <a:gdLst/>
            <a:ahLst/>
            <a:cxnLst/>
            <a:rect l="0" t="0" r="0" b="0"/>
            <a:pathLst>
              <a:path w="285751" h="45234">
                <a:moveTo>
                  <a:pt x="0" y="0"/>
                </a:moveTo>
                <a:lnTo>
                  <a:pt x="12135" y="6068"/>
                </a:lnTo>
                <a:lnTo>
                  <a:pt x="19520" y="9126"/>
                </a:lnTo>
                <a:lnTo>
                  <a:pt x="28253" y="12434"/>
                </a:lnTo>
                <a:lnTo>
                  <a:pt x="37885" y="15909"/>
                </a:lnTo>
                <a:lnTo>
                  <a:pt x="46847" y="19496"/>
                </a:lnTo>
                <a:lnTo>
                  <a:pt x="55361" y="23158"/>
                </a:lnTo>
                <a:lnTo>
                  <a:pt x="63577" y="26869"/>
                </a:lnTo>
                <a:lnTo>
                  <a:pt x="71595" y="29343"/>
                </a:lnTo>
                <a:lnTo>
                  <a:pt x="79480" y="30992"/>
                </a:lnTo>
                <a:lnTo>
                  <a:pt x="87276" y="32091"/>
                </a:lnTo>
                <a:lnTo>
                  <a:pt x="93744" y="32824"/>
                </a:lnTo>
                <a:lnTo>
                  <a:pt x="99326" y="33313"/>
                </a:lnTo>
                <a:lnTo>
                  <a:pt x="104317" y="33639"/>
                </a:lnTo>
                <a:lnTo>
                  <a:pt x="110185" y="35126"/>
                </a:lnTo>
                <a:lnTo>
                  <a:pt x="116636" y="37388"/>
                </a:lnTo>
                <a:lnTo>
                  <a:pt x="123477" y="40165"/>
                </a:lnTo>
                <a:lnTo>
                  <a:pt x="130578" y="42017"/>
                </a:lnTo>
                <a:lnTo>
                  <a:pt x="137852" y="43251"/>
                </a:lnTo>
                <a:lnTo>
                  <a:pt x="145241" y="44075"/>
                </a:lnTo>
                <a:lnTo>
                  <a:pt x="156517" y="44623"/>
                </a:lnTo>
                <a:lnTo>
                  <a:pt x="185980" y="45233"/>
                </a:lnTo>
                <a:lnTo>
                  <a:pt x="200186" y="44125"/>
                </a:lnTo>
                <a:lnTo>
                  <a:pt x="213467" y="42117"/>
                </a:lnTo>
                <a:lnTo>
                  <a:pt x="226131" y="39508"/>
                </a:lnTo>
                <a:lnTo>
                  <a:pt x="235844" y="37769"/>
                </a:lnTo>
                <a:lnTo>
                  <a:pt x="243589" y="36609"/>
                </a:lnTo>
                <a:lnTo>
                  <a:pt x="250023" y="35836"/>
                </a:lnTo>
                <a:lnTo>
                  <a:pt x="255582" y="35321"/>
                </a:lnTo>
                <a:lnTo>
                  <a:pt x="260558" y="34978"/>
                </a:lnTo>
                <a:lnTo>
                  <a:pt x="265145" y="34749"/>
                </a:lnTo>
                <a:lnTo>
                  <a:pt x="268203" y="33326"/>
                </a:lnTo>
                <a:lnTo>
                  <a:pt x="270242" y="31107"/>
                </a:lnTo>
                <a:lnTo>
                  <a:pt x="271601" y="28358"/>
                </a:lnTo>
                <a:lnTo>
                  <a:pt x="273777" y="26526"/>
                </a:lnTo>
                <a:lnTo>
                  <a:pt x="276498" y="25304"/>
                </a:lnTo>
                <a:lnTo>
                  <a:pt x="28575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7"/>
          <p:cNvSpPr/>
          <p:nvPr/>
        </p:nvSpPr>
        <p:spPr>
          <a:xfrm>
            <a:off x="2320290" y="982980"/>
            <a:ext cx="22861" cy="45721"/>
          </a:xfrm>
          <a:custGeom>
            <a:avLst/>
            <a:gdLst/>
            <a:ahLst/>
            <a:cxnLst/>
            <a:rect l="0" t="0" r="0" b="0"/>
            <a:pathLst>
              <a:path w="22861" h="45721">
                <a:moveTo>
                  <a:pt x="0" y="45720"/>
                </a:moveTo>
                <a:lnTo>
                  <a:pt x="6067" y="27516"/>
                </a:lnTo>
                <a:lnTo>
                  <a:pt x="9125" y="20884"/>
                </a:lnTo>
                <a:lnTo>
                  <a:pt x="12433" y="15192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8"/>
          <p:cNvSpPr/>
          <p:nvPr/>
        </p:nvSpPr>
        <p:spPr>
          <a:xfrm>
            <a:off x="2343150" y="1337309"/>
            <a:ext cx="57151" cy="68581"/>
          </a:xfrm>
          <a:custGeom>
            <a:avLst/>
            <a:gdLst/>
            <a:ahLst/>
            <a:cxnLst/>
            <a:rect l="0" t="0" r="0" b="0"/>
            <a:pathLst>
              <a:path w="57151" h="68581">
                <a:moveTo>
                  <a:pt x="0" y="68580"/>
                </a:moveTo>
                <a:lnTo>
                  <a:pt x="6067" y="56445"/>
                </a:lnTo>
                <a:lnTo>
                  <a:pt x="9125" y="51600"/>
                </a:lnTo>
                <a:lnTo>
                  <a:pt x="12433" y="47100"/>
                </a:lnTo>
                <a:lnTo>
                  <a:pt x="15909" y="42830"/>
                </a:lnTo>
                <a:lnTo>
                  <a:pt x="20766" y="37444"/>
                </a:lnTo>
                <a:lnTo>
                  <a:pt x="40038" y="17322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9"/>
          <p:cNvSpPr/>
          <p:nvPr/>
        </p:nvSpPr>
        <p:spPr>
          <a:xfrm>
            <a:off x="2606039" y="945413"/>
            <a:ext cx="57151" cy="391897"/>
          </a:xfrm>
          <a:custGeom>
            <a:avLst/>
            <a:gdLst/>
            <a:ahLst/>
            <a:cxnLst/>
            <a:rect l="0" t="0" r="0" b="0"/>
            <a:pathLst>
              <a:path w="57151" h="391897">
                <a:moveTo>
                  <a:pt x="0" y="14706"/>
                </a:moveTo>
                <a:lnTo>
                  <a:pt x="6068" y="2571"/>
                </a:lnTo>
                <a:lnTo>
                  <a:pt x="7856" y="266"/>
                </a:lnTo>
                <a:lnTo>
                  <a:pt x="9047" y="0"/>
                </a:lnTo>
                <a:lnTo>
                  <a:pt x="9842" y="1092"/>
                </a:lnTo>
                <a:lnTo>
                  <a:pt x="10725" y="5692"/>
                </a:lnTo>
                <a:lnTo>
                  <a:pt x="11221" y="15422"/>
                </a:lnTo>
                <a:lnTo>
                  <a:pt x="11338" y="26455"/>
                </a:lnTo>
                <a:lnTo>
                  <a:pt x="11430" y="191498"/>
                </a:lnTo>
                <a:lnTo>
                  <a:pt x="12700" y="202418"/>
                </a:lnTo>
                <a:lnTo>
                  <a:pt x="14817" y="214777"/>
                </a:lnTo>
                <a:lnTo>
                  <a:pt x="17498" y="228097"/>
                </a:lnTo>
                <a:lnTo>
                  <a:pt x="19286" y="238247"/>
                </a:lnTo>
                <a:lnTo>
                  <a:pt x="20477" y="246283"/>
                </a:lnTo>
                <a:lnTo>
                  <a:pt x="21272" y="252911"/>
                </a:lnTo>
                <a:lnTo>
                  <a:pt x="23071" y="259870"/>
                </a:lnTo>
                <a:lnTo>
                  <a:pt x="25541" y="267049"/>
                </a:lnTo>
                <a:lnTo>
                  <a:pt x="28457" y="274375"/>
                </a:lnTo>
                <a:lnTo>
                  <a:pt x="30402" y="280529"/>
                </a:lnTo>
                <a:lnTo>
                  <a:pt x="31698" y="285901"/>
                </a:lnTo>
                <a:lnTo>
                  <a:pt x="34408" y="300337"/>
                </a:lnTo>
                <a:lnTo>
                  <a:pt x="39846" y="327920"/>
                </a:lnTo>
                <a:lnTo>
                  <a:pt x="41804" y="339086"/>
                </a:lnTo>
                <a:lnTo>
                  <a:pt x="43110" y="347799"/>
                </a:lnTo>
                <a:lnTo>
                  <a:pt x="43980" y="354878"/>
                </a:lnTo>
                <a:lnTo>
                  <a:pt x="45830" y="360868"/>
                </a:lnTo>
                <a:lnTo>
                  <a:pt x="48334" y="366131"/>
                </a:lnTo>
                <a:lnTo>
                  <a:pt x="51273" y="370909"/>
                </a:lnTo>
                <a:lnTo>
                  <a:pt x="53232" y="375365"/>
                </a:lnTo>
                <a:lnTo>
                  <a:pt x="54538" y="379606"/>
                </a:lnTo>
                <a:lnTo>
                  <a:pt x="57150" y="3918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0"/>
          <p:cNvSpPr/>
          <p:nvPr/>
        </p:nvSpPr>
        <p:spPr>
          <a:xfrm>
            <a:off x="2697480" y="891743"/>
            <a:ext cx="320041" cy="456818"/>
          </a:xfrm>
          <a:custGeom>
            <a:avLst/>
            <a:gdLst/>
            <a:ahLst/>
            <a:cxnLst/>
            <a:rect l="0" t="0" r="0" b="0"/>
            <a:pathLst>
              <a:path w="320041" h="456818">
                <a:moveTo>
                  <a:pt x="0" y="136957"/>
                </a:moveTo>
                <a:lnTo>
                  <a:pt x="6067" y="118753"/>
                </a:lnTo>
                <a:lnTo>
                  <a:pt x="9125" y="110851"/>
                </a:lnTo>
                <a:lnTo>
                  <a:pt x="12433" y="103043"/>
                </a:lnTo>
                <a:lnTo>
                  <a:pt x="19496" y="87594"/>
                </a:lnTo>
                <a:lnTo>
                  <a:pt x="26868" y="72261"/>
                </a:lnTo>
                <a:lnTo>
                  <a:pt x="31882" y="64616"/>
                </a:lnTo>
                <a:lnTo>
                  <a:pt x="37764" y="56980"/>
                </a:lnTo>
                <a:lnTo>
                  <a:pt x="44226" y="49348"/>
                </a:lnTo>
                <a:lnTo>
                  <a:pt x="51074" y="42991"/>
                </a:lnTo>
                <a:lnTo>
                  <a:pt x="58179" y="37483"/>
                </a:lnTo>
                <a:lnTo>
                  <a:pt x="65456" y="32541"/>
                </a:lnTo>
                <a:lnTo>
                  <a:pt x="72847" y="27976"/>
                </a:lnTo>
                <a:lnTo>
                  <a:pt x="80315" y="23663"/>
                </a:lnTo>
                <a:lnTo>
                  <a:pt x="95385" y="15484"/>
                </a:lnTo>
                <a:lnTo>
                  <a:pt x="110550" y="7615"/>
                </a:lnTo>
                <a:lnTo>
                  <a:pt x="118150" y="5009"/>
                </a:lnTo>
                <a:lnTo>
                  <a:pt x="125756" y="3272"/>
                </a:lnTo>
                <a:lnTo>
                  <a:pt x="133368" y="2113"/>
                </a:lnTo>
                <a:lnTo>
                  <a:pt x="140982" y="1341"/>
                </a:lnTo>
                <a:lnTo>
                  <a:pt x="148598" y="826"/>
                </a:lnTo>
                <a:lnTo>
                  <a:pt x="162563" y="254"/>
                </a:lnTo>
                <a:lnTo>
                  <a:pt x="173003" y="0"/>
                </a:lnTo>
                <a:lnTo>
                  <a:pt x="177566" y="1202"/>
                </a:lnTo>
                <a:lnTo>
                  <a:pt x="186021" y="5925"/>
                </a:lnTo>
                <a:lnTo>
                  <a:pt x="188784" y="10232"/>
                </a:lnTo>
                <a:lnTo>
                  <a:pt x="191854" y="21791"/>
                </a:lnTo>
                <a:lnTo>
                  <a:pt x="193218" y="32009"/>
                </a:lnTo>
                <a:lnTo>
                  <a:pt x="193825" y="44593"/>
                </a:lnTo>
                <a:lnTo>
                  <a:pt x="194094" y="67119"/>
                </a:lnTo>
                <a:lnTo>
                  <a:pt x="192896" y="78968"/>
                </a:lnTo>
                <a:lnTo>
                  <a:pt x="190827" y="90678"/>
                </a:lnTo>
                <a:lnTo>
                  <a:pt x="188178" y="102294"/>
                </a:lnTo>
                <a:lnTo>
                  <a:pt x="185142" y="112578"/>
                </a:lnTo>
                <a:lnTo>
                  <a:pt x="181848" y="121974"/>
                </a:lnTo>
                <a:lnTo>
                  <a:pt x="178382" y="130778"/>
                </a:lnTo>
                <a:lnTo>
                  <a:pt x="157597" y="198134"/>
                </a:lnTo>
                <a:lnTo>
                  <a:pt x="143165" y="246322"/>
                </a:lnTo>
                <a:lnTo>
                  <a:pt x="133543" y="280986"/>
                </a:lnTo>
                <a:lnTo>
                  <a:pt x="127128" y="306636"/>
                </a:lnTo>
                <a:lnTo>
                  <a:pt x="122852" y="326276"/>
                </a:lnTo>
                <a:lnTo>
                  <a:pt x="118731" y="341910"/>
                </a:lnTo>
                <a:lnTo>
                  <a:pt x="114714" y="354872"/>
                </a:lnTo>
                <a:lnTo>
                  <a:pt x="99141" y="399994"/>
                </a:lnTo>
                <a:lnTo>
                  <a:pt x="97844" y="410105"/>
                </a:lnTo>
                <a:lnTo>
                  <a:pt x="98249" y="419385"/>
                </a:lnTo>
                <a:lnTo>
                  <a:pt x="101957" y="440395"/>
                </a:lnTo>
                <a:lnTo>
                  <a:pt x="102599" y="450102"/>
                </a:lnTo>
                <a:lnTo>
                  <a:pt x="103959" y="452400"/>
                </a:lnTo>
                <a:lnTo>
                  <a:pt x="106136" y="453932"/>
                </a:lnTo>
                <a:lnTo>
                  <a:pt x="111941" y="455635"/>
                </a:lnTo>
                <a:lnTo>
                  <a:pt x="118755" y="456391"/>
                </a:lnTo>
                <a:lnTo>
                  <a:pt x="126017" y="456727"/>
                </a:lnTo>
                <a:lnTo>
                  <a:pt x="129731" y="456817"/>
                </a:lnTo>
                <a:lnTo>
                  <a:pt x="134747" y="455607"/>
                </a:lnTo>
                <a:lnTo>
                  <a:pt x="140631" y="453530"/>
                </a:lnTo>
                <a:lnTo>
                  <a:pt x="147094" y="450876"/>
                </a:lnTo>
                <a:lnTo>
                  <a:pt x="152673" y="447836"/>
                </a:lnTo>
                <a:lnTo>
                  <a:pt x="162258" y="441072"/>
                </a:lnTo>
                <a:lnTo>
                  <a:pt x="167862" y="437490"/>
                </a:lnTo>
                <a:lnTo>
                  <a:pt x="174137" y="433832"/>
                </a:lnTo>
                <a:lnTo>
                  <a:pt x="180861" y="430124"/>
                </a:lnTo>
                <a:lnTo>
                  <a:pt x="195106" y="422616"/>
                </a:lnTo>
                <a:lnTo>
                  <a:pt x="202461" y="418836"/>
                </a:lnTo>
                <a:lnTo>
                  <a:pt x="213714" y="411236"/>
                </a:lnTo>
                <a:lnTo>
                  <a:pt x="227566" y="401090"/>
                </a:lnTo>
                <a:lnTo>
                  <a:pt x="243150" y="389245"/>
                </a:lnTo>
                <a:lnTo>
                  <a:pt x="256080" y="378809"/>
                </a:lnTo>
                <a:lnTo>
                  <a:pt x="267240" y="369312"/>
                </a:lnTo>
                <a:lnTo>
                  <a:pt x="320040" y="3312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1"/>
          <p:cNvSpPr/>
          <p:nvPr/>
        </p:nvSpPr>
        <p:spPr>
          <a:xfrm>
            <a:off x="3056654" y="1007428"/>
            <a:ext cx="235187" cy="227012"/>
          </a:xfrm>
          <a:custGeom>
            <a:avLst/>
            <a:gdLst/>
            <a:ahLst/>
            <a:cxnLst/>
            <a:rect l="0" t="0" r="0" b="0"/>
            <a:pathLst>
              <a:path w="235187" h="227012">
                <a:moveTo>
                  <a:pt x="6585" y="9841"/>
                </a:moveTo>
                <a:lnTo>
                  <a:pt x="518" y="3774"/>
                </a:lnTo>
                <a:lnTo>
                  <a:pt x="0" y="1986"/>
                </a:lnTo>
                <a:lnTo>
                  <a:pt x="925" y="795"/>
                </a:lnTo>
                <a:lnTo>
                  <a:pt x="2812" y="0"/>
                </a:lnTo>
                <a:lnTo>
                  <a:pt x="4070" y="741"/>
                </a:lnTo>
                <a:lnTo>
                  <a:pt x="4908" y="2504"/>
                </a:lnTo>
                <a:lnTo>
                  <a:pt x="5840" y="7851"/>
                </a:lnTo>
                <a:lnTo>
                  <a:pt x="6254" y="14460"/>
                </a:lnTo>
                <a:lnTo>
                  <a:pt x="7635" y="18000"/>
                </a:lnTo>
                <a:lnTo>
                  <a:pt x="9825" y="21631"/>
                </a:lnTo>
                <a:lnTo>
                  <a:pt x="12555" y="25321"/>
                </a:lnTo>
                <a:lnTo>
                  <a:pt x="15645" y="31591"/>
                </a:lnTo>
                <a:lnTo>
                  <a:pt x="18975" y="39581"/>
                </a:lnTo>
                <a:lnTo>
                  <a:pt x="22465" y="48718"/>
                </a:lnTo>
                <a:lnTo>
                  <a:pt x="26062" y="56079"/>
                </a:lnTo>
                <a:lnTo>
                  <a:pt x="29730" y="62257"/>
                </a:lnTo>
                <a:lnTo>
                  <a:pt x="33445" y="67645"/>
                </a:lnTo>
                <a:lnTo>
                  <a:pt x="35922" y="72507"/>
                </a:lnTo>
                <a:lnTo>
                  <a:pt x="37573" y="77019"/>
                </a:lnTo>
                <a:lnTo>
                  <a:pt x="38674" y="81296"/>
                </a:lnTo>
                <a:lnTo>
                  <a:pt x="40678" y="86688"/>
                </a:lnTo>
                <a:lnTo>
                  <a:pt x="43284" y="92822"/>
                </a:lnTo>
                <a:lnTo>
                  <a:pt x="46291" y="99452"/>
                </a:lnTo>
                <a:lnTo>
                  <a:pt x="49566" y="105142"/>
                </a:lnTo>
                <a:lnTo>
                  <a:pt x="53019" y="110205"/>
                </a:lnTo>
                <a:lnTo>
                  <a:pt x="56591" y="114851"/>
                </a:lnTo>
                <a:lnTo>
                  <a:pt x="67333" y="130172"/>
                </a:lnTo>
                <a:lnTo>
                  <a:pt x="73754" y="139592"/>
                </a:lnTo>
                <a:lnTo>
                  <a:pt x="79305" y="148412"/>
                </a:lnTo>
                <a:lnTo>
                  <a:pt x="84275" y="156832"/>
                </a:lnTo>
                <a:lnTo>
                  <a:pt x="88859" y="164985"/>
                </a:lnTo>
                <a:lnTo>
                  <a:pt x="93184" y="171691"/>
                </a:lnTo>
                <a:lnTo>
                  <a:pt x="97338" y="177431"/>
                </a:lnTo>
                <a:lnTo>
                  <a:pt x="101377" y="182528"/>
                </a:lnTo>
                <a:lnTo>
                  <a:pt x="105340" y="187196"/>
                </a:lnTo>
                <a:lnTo>
                  <a:pt x="109252" y="191578"/>
                </a:lnTo>
                <a:lnTo>
                  <a:pt x="113130" y="195769"/>
                </a:lnTo>
                <a:lnTo>
                  <a:pt x="119525" y="199833"/>
                </a:lnTo>
                <a:lnTo>
                  <a:pt x="127598" y="203813"/>
                </a:lnTo>
                <a:lnTo>
                  <a:pt x="136791" y="207736"/>
                </a:lnTo>
                <a:lnTo>
                  <a:pt x="153778" y="215481"/>
                </a:lnTo>
                <a:lnTo>
                  <a:pt x="161864" y="219325"/>
                </a:lnTo>
                <a:lnTo>
                  <a:pt x="169794" y="221887"/>
                </a:lnTo>
                <a:lnTo>
                  <a:pt x="177622" y="223595"/>
                </a:lnTo>
                <a:lnTo>
                  <a:pt x="185380" y="224734"/>
                </a:lnTo>
                <a:lnTo>
                  <a:pt x="191821" y="225493"/>
                </a:lnTo>
                <a:lnTo>
                  <a:pt x="197386" y="225999"/>
                </a:lnTo>
                <a:lnTo>
                  <a:pt x="202366" y="226337"/>
                </a:lnTo>
                <a:lnTo>
                  <a:pt x="208226" y="226562"/>
                </a:lnTo>
                <a:lnTo>
                  <a:pt x="235186" y="2270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2"/>
          <p:cNvSpPr/>
          <p:nvPr/>
        </p:nvSpPr>
        <p:spPr>
          <a:xfrm>
            <a:off x="3143250" y="971550"/>
            <a:ext cx="148591" cy="422910"/>
          </a:xfrm>
          <a:custGeom>
            <a:avLst/>
            <a:gdLst/>
            <a:ahLst/>
            <a:cxnLst/>
            <a:rect l="0" t="0" r="0" b="0"/>
            <a:pathLst>
              <a:path w="148591" h="422910">
                <a:moveTo>
                  <a:pt x="148590" y="0"/>
                </a:moveTo>
                <a:lnTo>
                  <a:pt x="136454" y="18203"/>
                </a:lnTo>
                <a:lnTo>
                  <a:pt x="131609" y="24835"/>
                </a:lnTo>
                <a:lnTo>
                  <a:pt x="127110" y="30527"/>
                </a:lnTo>
                <a:lnTo>
                  <a:pt x="122839" y="35591"/>
                </a:lnTo>
                <a:lnTo>
                  <a:pt x="117453" y="46587"/>
                </a:lnTo>
                <a:lnTo>
                  <a:pt x="111322" y="61538"/>
                </a:lnTo>
                <a:lnTo>
                  <a:pt x="69222" y="172733"/>
                </a:lnTo>
                <a:lnTo>
                  <a:pt x="62658" y="188815"/>
                </a:lnTo>
                <a:lnTo>
                  <a:pt x="43965" y="233745"/>
                </a:lnTo>
                <a:lnTo>
                  <a:pt x="36930" y="251080"/>
                </a:lnTo>
                <a:lnTo>
                  <a:pt x="30970" y="267716"/>
                </a:lnTo>
                <a:lnTo>
                  <a:pt x="25726" y="283887"/>
                </a:lnTo>
                <a:lnTo>
                  <a:pt x="20961" y="299748"/>
                </a:lnTo>
                <a:lnTo>
                  <a:pt x="17783" y="311592"/>
                </a:lnTo>
                <a:lnTo>
                  <a:pt x="15666" y="320758"/>
                </a:lnTo>
                <a:lnTo>
                  <a:pt x="14253" y="328138"/>
                </a:lnTo>
                <a:lnTo>
                  <a:pt x="13312" y="335599"/>
                </a:lnTo>
                <a:lnTo>
                  <a:pt x="12685" y="343112"/>
                </a:lnTo>
                <a:lnTo>
                  <a:pt x="12266" y="350661"/>
                </a:lnTo>
                <a:lnTo>
                  <a:pt x="10717" y="356964"/>
                </a:lnTo>
                <a:lnTo>
                  <a:pt x="8415" y="362436"/>
                </a:lnTo>
                <a:lnTo>
                  <a:pt x="5610" y="367354"/>
                </a:lnTo>
                <a:lnTo>
                  <a:pt x="2493" y="379591"/>
                </a:lnTo>
                <a:lnTo>
                  <a:pt x="1108" y="392227"/>
                </a:lnTo>
                <a:lnTo>
                  <a:pt x="328" y="405211"/>
                </a:lnTo>
                <a:lnTo>
                  <a:pt x="219" y="407300"/>
                </a:lnTo>
                <a:lnTo>
                  <a:pt x="0" y="422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3"/>
          <p:cNvSpPr/>
          <p:nvPr/>
        </p:nvSpPr>
        <p:spPr>
          <a:xfrm>
            <a:off x="2251710" y="1908810"/>
            <a:ext cx="228601" cy="22860"/>
          </a:xfrm>
          <a:custGeom>
            <a:avLst/>
            <a:gdLst/>
            <a:ahLst/>
            <a:cxnLst/>
            <a:rect l="0" t="0" r="0" b="0"/>
            <a:pathLst>
              <a:path w="228601" h="22860">
                <a:moveTo>
                  <a:pt x="0" y="22859"/>
                </a:moveTo>
                <a:lnTo>
                  <a:pt x="24271" y="22859"/>
                </a:lnTo>
                <a:lnTo>
                  <a:pt x="33960" y="21590"/>
                </a:lnTo>
                <a:lnTo>
                  <a:pt x="42960" y="19473"/>
                </a:lnTo>
                <a:lnTo>
                  <a:pt x="51500" y="16792"/>
                </a:lnTo>
                <a:lnTo>
                  <a:pt x="63543" y="15004"/>
                </a:lnTo>
                <a:lnTo>
                  <a:pt x="77922" y="13813"/>
                </a:lnTo>
                <a:lnTo>
                  <a:pt x="93858" y="13018"/>
                </a:lnTo>
                <a:lnTo>
                  <a:pt x="138658" y="12136"/>
                </a:lnTo>
                <a:lnTo>
                  <a:pt x="164828" y="11900"/>
                </a:lnTo>
                <a:lnTo>
                  <a:pt x="182275" y="10473"/>
                </a:lnTo>
                <a:lnTo>
                  <a:pt x="193907" y="8252"/>
                </a:lnTo>
                <a:lnTo>
                  <a:pt x="201661" y="5501"/>
                </a:lnTo>
                <a:lnTo>
                  <a:pt x="208101" y="3667"/>
                </a:lnTo>
                <a:lnTo>
                  <a:pt x="213664" y="244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4"/>
          <p:cNvSpPr/>
          <p:nvPr/>
        </p:nvSpPr>
        <p:spPr>
          <a:xfrm>
            <a:off x="2385593" y="1765064"/>
            <a:ext cx="14708" cy="6587"/>
          </a:xfrm>
          <a:custGeom>
            <a:avLst/>
            <a:gdLst/>
            <a:ahLst/>
            <a:cxnLst/>
            <a:rect l="0" t="0" r="0" b="0"/>
            <a:pathLst>
              <a:path w="14708" h="6587">
                <a:moveTo>
                  <a:pt x="14707" y="6586"/>
                </a:moveTo>
                <a:lnTo>
                  <a:pt x="2571" y="518"/>
                </a:lnTo>
                <a:lnTo>
                  <a:pt x="266" y="0"/>
                </a:lnTo>
                <a:lnTo>
                  <a:pt x="0" y="925"/>
                </a:lnTo>
                <a:lnTo>
                  <a:pt x="3277" y="65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5"/>
          <p:cNvSpPr/>
          <p:nvPr/>
        </p:nvSpPr>
        <p:spPr>
          <a:xfrm>
            <a:off x="2388870" y="2045969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0"/>
                </a:move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86"/>
          <p:cNvSpPr/>
          <p:nvPr/>
        </p:nvSpPr>
        <p:spPr>
          <a:xfrm>
            <a:off x="2708910" y="1714500"/>
            <a:ext cx="34291" cy="377190"/>
          </a:xfrm>
          <a:custGeom>
            <a:avLst/>
            <a:gdLst/>
            <a:ahLst/>
            <a:cxnLst/>
            <a:rect l="0" t="0" r="0" b="0"/>
            <a:pathLst>
              <a:path w="34291" h="377190">
                <a:moveTo>
                  <a:pt x="0" y="0"/>
                </a:moveTo>
                <a:lnTo>
                  <a:pt x="0" y="206912"/>
                </a:lnTo>
                <a:lnTo>
                  <a:pt x="1270" y="216681"/>
                </a:lnTo>
                <a:lnTo>
                  <a:pt x="3386" y="225734"/>
                </a:lnTo>
                <a:lnTo>
                  <a:pt x="6067" y="234309"/>
                </a:lnTo>
                <a:lnTo>
                  <a:pt x="6585" y="242566"/>
                </a:lnTo>
                <a:lnTo>
                  <a:pt x="5660" y="250610"/>
                </a:lnTo>
                <a:lnTo>
                  <a:pt x="3773" y="258514"/>
                </a:lnTo>
                <a:lnTo>
                  <a:pt x="3785" y="266322"/>
                </a:lnTo>
                <a:lnTo>
                  <a:pt x="5063" y="274068"/>
                </a:lnTo>
                <a:lnTo>
                  <a:pt x="7186" y="281772"/>
                </a:lnTo>
                <a:lnTo>
                  <a:pt x="8600" y="290718"/>
                </a:lnTo>
                <a:lnTo>
                  <a:pt x="9543" y="300492"/>
                </a:lnTo>
                <a:lnTo>
                  <a:pt x="10172" y="310818"/>
                </a:lnTo>
                <a:lnTo>
                  <a:pt x="11861" y="318972"/>
                </a:lnTo>
                <a:lnTo>
                  <a:pt x="14257" y="325677"/>
                </a:lnTo>
                <a:lnTo>
                  <a:pt x="17125" y="331418"/>
                </a:lnTo>
                <a:lnTo>
                  <a:pt x="19036" y="337785"/>
                </a:lnTo>
                <a:lnTo>
                  <a:pt x="20311" y="344570"/>
                </a:lnTo>
                <a:lnTo>
                  <a:pt x="21160" y="351633"/>
                </a:lnTo>
                <a:lnTo>
                  <a:pt x="22997" y="356342"/>
                </a:lnTo>
                <a:lnTo>
                  <a:pt x="25491" y="359481"/>
                </a:lnTo>
                <a:lnTo>
                  <a:pt x="28424" y="361574"/>
                </a:lnTo>
                <a:lnTo>
                  <a:pt x="30379" y="364239"/>
                </a:lnTo>
                <a:lnTo>
                  <a:pt x="31683" y="367286"/>
                </a:lnTo>
                <a:lnTo>
                  <a:pt x="34290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7"/>
          <p:cNvSpPr/>
          <p:nvPr/>
        </p:nvSpPr>
        <p:spPr>
          <a:xfrm>
            <a:off x="2777489" y="1680379"/>
            <a:ext cx="354332" cy="408620"/>
          </a:xfrm>
          <a:custGeom>
            <a:avLst/>
            <a:gdLst/>
            <a:ahLst/>
            <a:cxnLst/>
            <a:rect l="0" t="0" r="0" b="0"/>
            <a:pathLst>
              <a:path w="354332" h="408620">
                <a:moveTo>
                  <a:pt x="0" y="114131"/>
                </a:moveTo>
                <a:lnTo>
                  <a:pt x="6068" y="101995"/>
                </a:lnTo>
                <a:lnTo>
                  <a:pt x="9047" y="89263"/>
                </a:lnTo>
                <a:lnTo>
                  <a:pt x="9842" y="82313"/>
                </a:lnTo>
                <a:lnTo>
                  <a:pt x="12911" y="73868"/>
                </a:lnTo>
                <a:lnTo>
                  <a:pt x="17498" y="64429"/>
                </a:lnTo>
                <a:lnTo>
                  <a:pt x="23095" y="54326"/>
                </a:lnTo>
                <a:lnTo>
                  <a:pt x="30637" y="43781"/>
                </a:lnTo>
                <a:lnTo>
                  <a:pt x="39475" y="32941"/>
                </a:lnTo>
                <a:lnTo>
                  <a:pt x="49177" y="21904"/>
                </a:lnTo>
                <a:lnTo>
                  <a:pt x="58185" y="14546"/>
                </a:lnTo>
                <a:lnTo>
                  <a:pt x="66730" y="9641"/>
                </a:lnTo>
                <a:lnTo>
                  <a:pt x="74967" y="6371"/>
                </a:lnTo>
                <a:lnTo>
                  <a:pt x="81728" y="4191"/>
                </a:lnTo>
                <a:lnTo>
                  <a:pt x="92627" y="1768"/>
                </a:lnTo>
                <a:lnTo>
                  <a:pt x="101705" y="692"/>
                </a:lnTo>
                <a:lnTo>
                  <a:pt x="111243" y="213"/>
                </a:lnTo>
                <a:lnTo>
                  <a:pt x="123948" y="0"/>
                </a:lnTo>
                <a:lnTo>
                  <a:pt x="130892" y="1214"/>
                </a:lnTo>
                <a:lnTo>
                  <a:pt x="138062" y="3293"/>
                </a:lnTo>
                <a:lnTo>
                  <a:pt x="145381" y="5949"/>
                </a:lnTo>
                <a:lnTo>
                  <a:pt x="151531" y="8989"/>
                </a:lnTo>
                <a:lnTo>
                  <a:pt x="161751" y="15754"/>
                </a:lnTo>
                <a:lnTo>
                  <a:pt x="167524" y="20606"/>
                </a:lnTo>
                <a:lnTo>
                  <a:pt x="173913" y="26381"/>
                </a:lnTo>
                <a:lnTo>
                  <a:pt x="180712" y="32771"/>
                </a:lnTo>
                <a:lnTo>
                  <a:pt x="186515" y="40841"/>
                </a:lnTo>
                <a:lnTo>
                  <a:pt x="191654" y="50031"/>
                </a:lnTo>
                <a:lnTo>
                  <a:pt x="196349" y="59967"/>
                </a:lnTo>
                <a:lnTo>
                  <a:pt x="199480" y="69132"/>
                </a:lnTo>
                <a:lnTo>
                  <a:pt x="201567" y="77781"/>
                </a:lnTo>
                <a:lnTo>
                  <a:pt x="202958" y="86087"/>
                </a:lnTo>
                <a:lnTo>
                  <a:pt x="202615" y="95435"/>
                </a:lnTo>
                <a:lnTo>
                  <a:pt x="201117" y="105477"/>
                </a:lnTo>
                <a:lnTo>
                  <a:pt x="198848" y="115981"/>
                </a:lnTo>
                <a:lnTo>
                  <a:pt x="197336" y="125525"/>
                </a:lnTo>
                <a:lnTo>
                  <a:pt x="196327" y="134426"/>
                </a:lnTo>
                <a:lnTo>
                  <a:pt x="195655" y="142901"/>
                </a:lnTo>
                <a:lnTo>
                  <a:pt x="193937" y="152361"/>
                </a:lnTo>
                <a:lnTo>
                  <a:pt x="191521" y="162477"/>
                </a:lnTo>
                <a:lnTo>
                  <a:pt x="188641" y="173032"/>
                </a:lnTo>
                <a:lnTo>
                  <a:pt x="185451" y="182608"/>
                </a:lnTo>
                <a:lnTo>
                  <a:pt x="182054" y="191532"/>
                </a:lnTo>
                <a:lnTo>
                  <a:pt x="178520" y="200021"/>
                </a:lnTo>
                <a:lnTo>
                  <a:pt x="173623" y="209491"/>
                </a:lnTo>
                <a:lnTo>
                  <a:pt x="167819" y="219614"/>
                </a:lnTo>
                <a:lnTo>
                  <a:pt x="161410" y="230173"/>
                </a:lnTo>
                <a:lnTo>
                  <a:pt x="155867" y="239752"/>
                </a:lnTo>
                <a:lnTo>
                  <a:pt x="146321" y="257169"/>
                </a:lnTo>
                <a:lnTo>
                  <a:pt x="141998" y="266639"/>
                </a:lnTo>
                <a:lnTo>
                  <a:pt x="137845" y="276763"/>
                </a:lnTo>
                <a:lnTo>
                  <a:pt x="133807" y="287322"/>
                </a:lnTo>
                <a:lnTo>
                  <a:pt x="127305" y="299442"/>
                </a:lnTo>
                <a:lnTo>
                  <a:pt x="119160" y="312601"/>
                </a:lnTo>
                <a:lnTo>
                  <a:pt x="109920" y="326454"/>
                </a:lnTo>
                <a:lnTo>
                  <a:pt x="102490" y="339500"/>
                </a:lnTo>
                <a:lnTo>
                  <a:pt x="96267" y="352007"/>
                </a:lnTo>
                <a:lnTo>
                  <a:pt x="90848" y="364155"/>
                </a:lnTo>
                <a:lnTo>
                  <a:pt x="88506" y="373523"/>
                </a:lnTo>
                <a:lnTo>
                  <a:pt x="88214" y="381039"/>
                </a:lnTo>
                <a:lnTo>
                  <a:pt x="90007" y="392777"/>
                </a:lnTo>
                <a:lnTo>
                  <a:pt x="90803" y="402226"/>
                </a:lnTo>
                <a:lnTo>
                  <a:pt x="92286" y="405254"/>
                </a:lnTo>
                <a:lnTo>
                  <a:pt x="94544" y="407273"/>
                </a:lnTo>
                <a:lnTo>
                  <a:pt x="97320" y="408619"/>
                </a:lnTo>
                <a:lnTo>
                  <a:pt x="101710" y="408246"/>
                </a:lnTo>
                <a:lnTo>
                  <a:pt x="107177" y="406728"/>
                </a:lnTo>
                <a:lnTo>
                  <a:pt x="113361" y="404445"/>
                </a:lnTo>
                <a:lnTo>
                  <a:pt x="120025" y="400384"/>
                </a:lnTo>
                <a:lnTo>
                  <a:pt x="127006" y="395136"/>
                </a:lnTo>
                <a:lnTo>
                  <a:pt x="134201" y="389097"/>
                </a:lnTo>
                <a:lnTo>
                  <a:pt x="141538" y="383802"/>
                </a:lnTo>
                <a:lnTo>
                  <a:pt x="148969" y="379001"/>
                </a:lnTo>
                <a:lnTo>
                  <a:pt x="156463" y="374531"/>
                </a:lnTo>
                <a:lnTo>
                  <a:pt x="218161" y="334666"/>
                </a:lnTo>
                <a:lnTo>
                  <a:pt x="230531" y="327194"/>
                </a:lnTo>
                <a:lnTo>
                  <a:pt x="241318" y="320943"/>
                </a:lnTo>
                <a:lnTo>
                  <a:pt x="263463" y="307224"/>
                </a:lnTo>
                <a:lnTo>
                  <a:pt x="274702" y="300009"/>
                </a:lnTo>
                <a:lnTo>
                  <a:pt x="284735" y="293930"/>
                </a:lnTo>
                <a:lnTo>
                  <a:pt x="293963" y="288607"/>
                </a:lnTo>
                <a:lnTo>
                  <a:pt x="302656" y="283788"/>
                </a:lnTo>
                <a:lnTo>
                  <a:pt x="310991" y="280575"/>
                </a:lnTo>
                <a:lnTo>
                  <a:pt x="319087" y="278434"/>
                </a:lnTo>
                <a:lnTo>
                  <a:pt x="327025" y="277006"/>
                </a:lnTo>
                <a:lnTo>
                  <a:pt x="333587" y="274784"/>
                </a:lnTo>
                <a:lnTo>
                  <a:pt x="339231" y="272033"/>
                </a:lnTo>
                <a:lnTo>
                  <a:pt x="354331" y="2627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88"/>
          <p:cNvSpPr/>
          <p:nvPr/>
        </p:nvSpPr>
        <p:spPr>
          <a:xfrm>
            <a:off x="3097530" y="1765064"/>
            <a:ext cx="285750" cy="246616"/>
          </a:xfrm>
          <a:custGeom>
            <a:avLst/>
            <a:gdLst/>
            <a:ahLst/>
            <a:cxnLst/>
            <a:rect l="0" t="0" r="0" b="0"/>
            <a:pathLst>
              <a:path w="285750" h="246616">
                <a:moveTo>
                  <a:pt x="0" y="6586"/>
                </a:moveTo>
                <a:lnTo>
                  <a:pt x="12135" y="518"/>
                </a:lnTo>
                <a:lnTo>
                  <a:pt x="16980" y="0"/>
                </a:lnTo>
                <a:lnTo>
                  <a:pt x="21480" y="925"/>
                </a:lnTo>
                <a:lnTo>
                  <a:pt x="29866" y="5340"/>
                </a:lnTo>
                <a:lnTo>
                  <a:pt x="37827" y="11535"/>
                </a:lnTo>
                <a:lnTo>
                  <a:pt x="45599" y="18522"/>
                </a:lnTo>
                <a:lnTo>
                  <a:pt x="49449" y="22163"/>
                </a:lnTo>
                <a:lnTo>
                  <a:pt x="54556" y="29671"/>
                </a:lnTo>
                <a:lnTo>
                  <a:pt x="60500" y="39756"/>
                </a:lnTo>
                <a:lnTo>
                  <a:pt x="67004" y="51559"/>
                </a:lnTo>
                <a:lnTo>
                  <a:pt x="72609" y="60698"/>
                </a:lnTo>
                <a:lnTo>
                  <a:pt x="77616" y="68060"/>
                </a:lnTo>
                <a:lnTo>
                  <a:pt x="106912" y="107205"/>
                </a:lnTo>
                <a:lnTo>
                  <a:pt x="114455" y="118115"/>
                </a:lnTo>
                <a:lnTo>
                  <a:pt x="120753" y="127929"/>
                </a:lnTo>
                <a:lnTo>
                  <a:pt x="126222" y="137011"/>
                </a:lnTo>
                <a:lnTo>
                  <a:pt x="132408" y="144336"/>
                </a:lnTo>
                <a:lnTo>
                  <a:pt x="139072" y="150489"/>
                </a:lnTo>
                <a:lnTo>
                  <a:pt x="146054" y="155861"/>
                </a:lnTo>
                <a:lnTo>
                  <a:pt x="151979" y="161983"/>
                </a:lnTo>
                <a:lnTo>
                  <a:pt x="157200" y="168604"/>
                </a:lnTo>
                <a:lnTo>
                  <a:pt x="161950" y="175558"/>
                </a:lnTo>
                <a:lnTo>
                  <a:pt x="166386" y="181464"/>
                </a:lnTo>
                <a:lnTo>
                  <a:pt x="170614" y="186671"/>
                </a:lnTo>
                <a:lnTo>
                  <a:pt x="174703" y="191412"/>
                </a:lnTo>
                <a:lnTo>
                  <a:pt x="181238" y="197113"/>
                </a:lnTo>
                <a:lnTo>
                  <a:pt x="189405" y="203454"/>
                </a:lnTo>
                <a:lnTo>
                  <a:pt x="211685" y="219745"/>
                </a:lnTo>
                <a:lnTo>
                  <a:pt x="218119" y="225360"/>
                </a:lnTo>
                <a:lnTo>
                  <a:pt x="221612" y="228635"/>
                </a:lnTo>
                <a:lnTo>
                  <a:pt x="225212" y="230819"/>
                </a:lnTo>
                <a:lnTo>
                  <a:pt x="237615" y="235161"/>
                </a:lnTo>
                <a:lnTo>
                  <a:pt x="243500" y="237710"/>
                </a:lnTo>
                <a:lnTo>
                  <a:pt x="285749" y="2466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89"/>
          <p:cNvSpPr/>
          <p:nvPr/>
        </p:nvSpPr>
        <p:spPr>
          <a:xfrm>
            <a:off x="3143250" y="1771650"/>
            <a:ext cx="194310" cy="308611"/>
          </a:xfrm>
          <a:custGeom>
            <a:avLst/>
            <a:gdLst/>
            <a:ahLst/>
            <a:cxnLst/>
            <a:rect l="0" t="0" r="0" b="0"/>
            <a:pathLst>
              <a:path w="194310" h="308611">
                <a:moveTo>
                  <a:pt x="194309" y="0"/>
                </a:moveTo>
                <a:lnTo>
                  <a:pt x="178401" y="15908"/>
                </a:lnTo>
                <a:lnTo>
                  <a:pt x="174814" y="20765"/>
                </a:lnTo>
                <a:lnTo>
                  <a:pt x="171152" y="26543"/>
                </a:lnTo>
                <a:lnTo>
                  <a:pt x="167441" y="32935"/>
                </a:lnTo>
                <a:lnTo>
                  <a:pt x="159932" y="46811"/>
                </a:lnTo>
                <a:lnTo>
                  <a:pt x="140958" y="83963"/>
                </a:lnTo>
                <a:lnTo>
                  <a:pt x="133344" y="99123"/>
                </a:lnTo>
                <a:lnTo>
                  <a:pt x="91579" y="176548"/>
                </a:lnTo>
                <a:lnTo>
                  <a:pt x="78833" y="198979"/>
                </a:lnTo>
                <a:lnTo>
                  <a:pt x="69065" y="215202"/>
                </a:lnTo>
                <a:lnTo>
                  <a:pt x="61283" y="227288"/>
                </a:lnTo>
                <a:lnTo>
                  <a:pt x="53555" y="237885"/>
                </a:lnTo>
                <a:lnTo>
                  <a:pt x="45863" y="247490"/>
                </a:lnTo>
                <a:lnTo>
                  <a:pt x="38196" y="256433"/>
                </a:lnTo>
                <a:lnTo>
                  <a:pt x="26289" y="269757"/>
                </a:lnTo>
                <a:lnTo>
                  <a:pt x="21336" y="275088"/>
                </a:lnTo>
                <a:lnTo>
                  <a:pt x="15832" y="284398"/>
                </a:lnTo>
                <a:lnTo>
                  <a:pt x="14365" y="288658"/>
                </a:lnTo>
                <a:lnTo>
                  <a:pt x="9347" y="296779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0"/>
          <p:cNvSpPr/>
          <p:nvPr/>
        </p:nvSpPr>
        <p:spPr>
          <a:xfrm>
            <a:off x="3726179" y="112013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4" y="28223"/>
                </a:lnTo>
                <a:lnTo>
                  <a:pt x="26106" y="26435"/>
                </a:lnTo>
                <a:lnTo>
                  <a:pt x="33914" y="25244"/>
                </a:lnTo>
                <a:lnTo>
                  <a:pt x="41660" y="24449"/>
                </a:lnTo>
                <a:lnTo>
                  <a:pt x="49363" y="22650"/>
                </a:lnTo>
                <a:lnTo>
                  <a:pt x="57039" y="20180"/>
                </a:lnTo>
                <a:lnTo>
                  <a:pt x="64696" y="17263"/>
                </a:lnTo>
                <a:lnTo>
                  <a:pt x="76151" y="14049"/>
                </a:lnTo>
                <a:lnTo>
                  <a:pt x="90137" y="10636"/>
                </a:lnTo>
                <a:lnTo>
                  <a:pt x="105812" y="7091"/>
                </a:lnTo>
                <a:lnTo>
                  <a:pt x="118801" y="4727"/>
                </a:lnTo>
                <a:lnTo>
                  <a:pt x="130001" y="3152"/>
                </a:lnTo>
                <a:lnTo>
                  <a:pt x="140007" y="2101"/>
                </a:lnTo>
                <a:lnTo>
                  <a:pt x="151759" y="1401"/>
                </a:lnTo>
                <a:lnTo>
                  <a:pt x="164673" y="9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1"/>
          <p:cNvSpPr/>
          <p:nvPr/>
        </p:nvSpPr>
        <p:spPr>
          <a:xfrm>
            <a:off x="3703320" y="1234439"/>
            <a:ext cx="262890" cy="34291"/>
          </a:xfrm>
          <a:custGeom>
            <a:avLst/>
            <a:gdLst/>
            <a:ahLst/>
            <a:cxnLst/>
            <a:rect l="0" t="0" r="0" b="0"/>
            <a:pathLst>
              <a:path w="262890" h="34291">
                <a:moveTo>
                  <a:pt x="0" y="34290"/>
                </a:moveTo>
                <a:lnTo>
                  <a:pt x="18203" y="34290"/>
                </a:lnTo>
                <a:lnTo>
                  <a:pt x="26105" y="33021"/>
                </a:lnTo>
                <a:lnTo>
                  <a:pt x="33913" y="30904"/>
                </a:lnTo>
                <a:lnTo>
                  <a:pt x="41659" y="28223"/>
                </a:lnTo>
                <a:lnTo>
                  <a:pt x="53172" y="25165"/>
                </a:lnTo>
                <a:lnTo>
                  <a:pt x="82898" y="18382"/>
                </a:lnTo>
                <a:lnTo>
                  <a:pt x="102256" y="14795"/>
                </a:lnTo>
                <a:lnTo>
                  <a:pt x="147470" y="7422"/>
                </a:lnTo>
                <a:lnTo>
                  <a:pt x="168163" y="4948"/>
                </a:lnTo>
                <a:lnTo>
                  <a:pt x="187039" y="3299"/>
                </a:lnTo>
                <a:lnTo>
                  <a:pt x="219018" y="1467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2"/>
          <p:cNvSpPr/>
          <p:nvPr/>
        </p:nvSpPr>
        <p:spPr>
          <a:xfrm>
            <a:off x="4434840" y="925830"/>
            <a:ext cx="22861" cy="411480"/>
          </a:xfrm>
          <a:custGeom>
            <a:avLst/>
            <a:gdLst/>
            <a:ahLst/>
            <a:cxnLst/>
            <a:rect l="0" t="0" r="0" b="0"/>
            <a:pathLst>
              <a:path w="22861" h="411480">
                <a:moveTo>
                  <a:pt x="0" y="0"/>
                </a:moveTo>
                <a:lnTo>
                  <a:pt x="6068" y="12135"/>
                </a:lnTo>
                <a:lnTo>
                  <a:pt x="7855" y="20790"/>
                </a:lnTo>
                <a:lnTo>
                  <a:pt x="9046" y="31640"/>
                </a:lnTo>
                <a:lnTo>
                  <a:pt x="9841" y="43953"/>
                </a:lnTo>
                <a:lnTo>
                  <a:pt x="11640" y="53432"/>
                </a:lnTo>
                <a:lnTo>
                  <a:pt x="14110" y="61021"/>
                </a:lnTo>
                <a:lnTo>
                  <a:pt x="17027" y="67351"/>
                </a:lnTo>
                <a:lnTo>
                  <a:pt x="18971" y="74110"/>
                </a:lnTo>
                <a:lnTo>
                  <a:pt x="20267" y="81157"/>
                </a:lnTo>
                <a:lnTo>
                  <a:pt x="21131" y="88394"/>
                </a:lnTo>
                <a:lnTo>
                  <a:pt x="21707" y="97029"/>
                </a:lnTo>
                <a:lnTo>
                  <a:pt x="22091" y="106596"/>
                </a:lnTo>
                <a:lnTo>
                  <a:pt x="22518" y="127386"/>
                </a:lnTo>
                <a:lnTo>
                  <a:pt x="22858" y="307762"/>
                </a:lnTo>
                <a:lnTo>
                  <a:pt x="21589" y="318204"/>
                </a:lnTo>
                <a:lnTo>
                  <a:pt x="19472" y="327706"/>
                </a:lnTo>
                <a:lnTo>
                  <a:pt x="16792" y="336581"/>
                </a:lnTo>
                <a:lnTo>
                  <a:pt x="15004" y="343767"/>
                </a:lnTo>
                <a:lnTo>
                  <a:pt x="13813" y="349828"/>
                </a:lnTo>
                <a:lnTo>
                  <a:pt x="13018" y="355138"/>
                </a:lnTo>
                <a:lnTo>
                  <a:pt x="13759" y="362489"/>
                </a:lnTo>
                <a:lnTo>
                  <a:pt x="15522" y="371199"/>
                </a:lnTo>
                <a:lnTo>
                  <a:pt x="20686" y="391501"/>
                </a:lnTo>
                <a:lnTo>
                  <a:pt x="22860" y="411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3"/>
          <p:cNvSpPr/>
          <p:nvPr/>
        </p:nvSpPr>
        <p:spPr>
          <a:xfrm>
            <a:off x="4091940" y="1428750"/>
            <a:ext cx="822961" cy="148590"/>
          </a:xfrm>
          <a:custGeom>
            <a:avLst/>
            <a:gdLst/>
            <a:ahLst/>
            <a:cxnLst/>
            <a:rect l="0" t="0" r="0" b="0"/>
            <a:pathLst>
              <a:path w="822961" h="148590">
                <a:moveTo>
                  <a:pt x="0" y="148589"/>
                </a:moveTo>
                <a:lnTo>
                  <a:pt x="18203" y="142522"/>
                </a:lnTo>
                <a:lnTo>
                  <a:pt x="35591" y="138748"/>
                </a:lnTo>
                <a:lnTo>
                  <a:pt x="85193" y="131562"/>
                </a:lnTo>
                <a:lnTo>
                  <a:pt x="108865" y="127078"/>
                </a:lnTo>
                <a:lnTo>
                  <a:pt x="162261" y="115322"/>
                </a:lnTo>
                <a:lnTo>
                  <a:pt x="184374" y="109901"/>
                </a:lnTo>
                <a:lnTo>
                  <a:pt x="202926" y="105018"/>
                </a:lnTo>
                <a:lnTo>
                  <a:pt x="219104" y="100491"/>
                </a:lnTo>
                <a:lnTo>
                  <a:pt x="237509" y="96204"/>
                </a:lnTo>
                <a:lnTo>
                  <a:pt x="257399" y="92076"/>
                </a:lnTo>
                <a:lnTo>
                  <a:pt x="278279" y="88054"/>
                </a:lnTo>
                <a:lnTo>
                  <a:pt x="315026" y="80198"/>
                </a:lnTo>
                <a:lnTo>
                  <a:pt x="331937" y="76325"/>
                </a:lnTo>
                <a:lnTo>
                  <a:pt x="347021" y="73743"/>
                </a:lnTo>
                <a:lnTo>
                  <a:pt x="360888" y="72022"/>
                </a:lnTo>
                <a:lnTo>
                  <a:pt x="373942" y="70875"/>
                </a:lnTo>
                <a:lnTo>
                  <a:pt x="412153" y="66213"/>
                </a:lnTo>
                <a:lnTo>
                  <a:pt x="434789" y="63192"/>
                </a:lnTo>
                <a:lnTo>
                  <a:pt x="462579" y="58638"/>
                </a:lnTo>
                <a:lnTo>
                  <a:pt x="527324" y="46804"/>
                </a:lnTo>
                <a:lnTo>
                  <a:pt x="557289" y="42633"/>
                </a:lnTo>
                <a:lnTo>
                  <a:pt x="584886" y="39852"/>
                </a:lnTo>
                <a:lnTo>
                  <a:pt x="632059" y="36762"/>
                </a:lnTo>
                <a:lnTo>
                  <a:pt x="665725" y="35388"/>
                </a:lnTo>
                <a:lnTo>
                  <a:pt x="680036" y="33752"/>
                </a:lnTo>
                <a:lnTo>
                  <a:pt x="693388" y="31391"/>
                </a:lnTo>
                <a:lnTo>
                  <a:pt x="720922" y="25381"/>
                </a:lnTo>
                <a:lnTo>
                  <a:pt x="754326" y="18477"/>
                </a:lnTo>
                <a:lnTo>
                  <a:pt x="768314" y="16128"/>
                </a:lnTo>
                <a:lnTo>
                  <a:pt x="790629" y="13518"/>
                </a:lnTo>
                <a:lnTo>
                  <a:pt x="805627" y="8971"/>
                </a:lnTo>
                <a:lnTo>
                  <a:pt x="8229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4"/>
          <p:cNvSpPr/>
          <p:nvPr/>
        </p:nvSpPr>
        <p:spPr>
          <a:xfrm>
            <a:off x="4183379" y="1646478"/>
            <a:ext cx="313645" cy="365180"/>
          </a:xfrm>
          <a:custGeom>
            <a:avLst/>
            <a:gdLst/>
            <a:ahLst/>
            <a:cxnLst/>
            <a:rect l="0" t="0" r="0" b="0"/>
            <a:pathLst>
              <a:path w="313645" h="365180">
                <a:moveTo>
                  <a:pt x="22861" y="79451"/>
                </a:moveTo>
                <a:lnTo>
                  <a:pt x="28929" y="67316"/>
                </a:lnTo>
                <a:lnTo>
                  <a:pt x="35294" y="57971"/>
                </a:lnTo>
                <a:lnTo>
                  <a:pt x="42356" y="49585"/>
                </a:lnTo>
                <a:lnTo>
                  <a:pt x="49729" y="41624"/>
                </a:lnTo>
                <a:lnTo>
                  <a:pt x="54743" y="38993"/>
                </a:lnTo>
                <a:lnTo>
                  <a:pt x="60625" y="37239"/>
                </a:lnTo>
                <a:lnTo>
                  <a:pt x="67087" y="36070"/>
                </a:lnTo>
                <a:lnTo>
                  <a:pt x="75205" y="32751"/>
                </a:lnTo>
                <a:lnTo>
                  <a:pt x="84427" y="27997"/>
                </a:lnTo>
                <a:lnTo>
                  <a:pt x="94385" y="22289"/>
                </a:lnTo>
                <a:lnTo>
                  <a:pt x="103563" y="18483"/>
                </a:lnTo>
                <a:lnTo>
                  <a:pt x="112222" y="15946"/>
                </a:lnTo>
                <a:lnTo>
                  <a:pt x="120535" y="14254"/>
                </a:lnTo>
                <a:lnTo>
                  <a:pt x="168641" y="5806"/>
                </a:lnTo>
                <a:lnTo>
                  <a:pt x="183548" y="3685"/>
                </a:lnTo>
                <a:lnTo>
                  <a:pt x="196025" y="2270"/>
                </a:lnTo>
                <a:lnTo>
                  <a:pt x="206884" y="1327"/>
                </a:lnTo>
                <a:lnTo>
                  <a:pt x="216663" y="699"/>
                </a:lnTo>
                <a:lnTo>
                  <a:pt x="234302" y="0"/>
                </a:lnTo>
                <a:lnTo>
                  <a:pt x="243831" y="1084"/>
                </a:lnTo>
                <a:lnTo>
                  <a:pt x="253994" y="3076"/>
                </a:lnTo>
                <a:lnTo>
                  <a:pt x="279478" y="9332"/>
                </a:lnTo>
                <a:lnTo>
                  <a:pt x="281569" y="11115"/>
                </a:lnTo>
                <a:lnTo>
                  <a:pt x="282963" y="13574"/>
                </a:lnTo>
                <a:lnTo>
                  <a:pt x="284511" y="19692"/>
                </a:lnTo>
                <a:lnTo>
                  <a:pt x="285383" y="30277"/>
                </a:lnTo>
                <a:lnTo>
                  <a:pt x="285588" y="37700"/>
                </a:lnTo>
                <a:lnTo>
                  <a:pt x="284372" y="41457"/>
                </a:lnTo>
                <a:lnTo>
                  <a:pt x="279635" y="49018"/>
                </a:lnTo>
                <a:lnTo>
                  <a:pt x="269909" y="59999"/>
                </a:lnTo>
                <a:lnTo>
                  <a:pt x="263760" y="66483"/>
                </a:lnTo>
                <a:lnTo>
                  <a:pt x="257120" y="72076"/>
                </a:lnTo>
                <a:lnTo>
                  <a:pt x="250153" y="77074"/>
                </a:lnTo>
                <a:lnTo>
                  <a:pt x="224827" y="93564"/>
                </a:lnTo>
                <a:lnTo>
                  <a:pt x="214654" y="100290"/>
                </a:lnTo>
                <a:lnTo>
                  <a:pt x="202793" y="107314"/>
                </a:lnTo>
                <a:lnTo>
                  <a:pt x="189806" y="114536"/>
                </a:lnTo>
                <a:lnTo>
                  <a:pt x="176068" y="121891"/>
                </a:lnTo>
                <a:lnTo>
                  <a:pt x="168178" y="126795"/>
                </a:lnTo>
                <a:lnTo>
                  <a:pt x="164189" y="130064"/>
                </a:lnTo>
                <a:lnTo>
                  <a:pt x="162800" y="132243"/>
                </a:lnTo>
                <a:lnTo>
                  <a:pt x="169493" y="133696"/>
                </a:lnTo>
                <a:lnTo>
                  <a:pt x="181576" y="134664"/>
                </a:lnTo>
                <a:lnTo>
                  <a:pt x="210241" y="135741"/>
                </a:lnTo>
                <a:lnTo>
                  <a:pt x="231447" y="136219"/>
                </a:lnTo>
                <a:lnTo>
                  <a:pt x="240658" y="137616"/>
                </a:lnTo>
                <a:lnTo>
                  <a:pt x="249339" y="139818"/>
                </a:lnTo>
                <a:lnTo>
                  <a:pt x="257666" y="142556"/>
                </a:lnTo>
                <a:lnTo>
                  <a:pt x="264488" y="145651"/>
                </a:lnTo>
                <a:lnTo>
                  <a:pt x="270305" y="148985"/>
                </a:lnTo>
                <a:lnTo>
                  <a:pt x="275454" y="152477"/>
                </a:lnTo>
                <a:lnTo>
                  <a:pt x="284561" y="159744"/>
                </a:lnTo>
                <a:lnTo>
                  <a:pt x="292842" y="167207"/>
                </a:lnTo>
                <a:lnTo>
                  <a:pt x="300756" y="174757"/>
                </a:lnTo>
                <a:lnTo>
                  <a:pt x="312351" y="186148"/>
                </a:lnTo>
                <a:lnTo>
                  <a:pt x="313644" y="191223"/>
                </a:lnTo>
                <a:lnTo>
                  <a:pt x="313236" y="197145"/>
                </a:lnTo>
                <a:lnTo>
                  <a:pt x="311695" y="203634"/>
                </a:lnTo>
                <a:lnTo>
                  <a:pt x="308126" y="211770"/>
                </a:lnTo>
                <a:lnTo>
                  <a:pt x="303208" y="221004"/>
                </a:lnTo>
                <a:lnTo>
                  <a:pt x="297389" y="230969"/>
                </a:lnTo>
                <a:lnTo>
                  <a:pt x="290969" y="240154"/>
                </a:lnTo>
                <a:lnTo>
                  <a:pt x="284150" y="248816"/>
                </a:lnTo>
                <a:lnTo>
                  <a:pt x="277063" y="257131"/>
                </a:lnTo>
                <a:lnTo>
                  <a:pt x="267259" y="267755"/>
                </a:lnTo>
                <a:lnTo>
                  <a:pt x="242819" y="293105"/>
                </a:lnTo>
                <a:lnTo>
                  <a:pt x="230459" y="303167"/>
                </a:lnTo>
                <a:lnTo>
                  <a:pt x="218410" y="311145"/>
                </a:lnTo>
                <a:lnTo>
                  <a:pt x="206567" y="317734"/>
                </a:lnTo>
                <a:lnTo>
                  <a:pt x="196131" y="324667"/>
                </a:lnTo>
                <a:lnTo>
                  <a:pt x="186634" y="331828"/>
                </a:lnTo>
                <a:lnTo>
                  <a:pt x="177763" y="339143"/>
                </a:lnTo>
                <a:lnTo>
                  <a:pt x="168039" y="345289"/>
                </a:lnTo>
                <a:lnTo>
                  <a:pt x="157746" y="350656"/>
                </a:lnTo>
                <a:lnTo>
                  <a:pt x="147074" y="355505"/>
                </a:lnTo>
                <a:lnTo>
                  <a:pt x="137420" y="358737"/>
                </a:lnTo>
                <a:lnTo>
                  <a:pt x="128443" y="360892"/>
                </a:lnTo>
                <a:lnTo>
                  <a:pt x="119919" y="362328"/>
                </a:lnTo>
                <a:lnTo>
                  <a:pt x="111696" y="363286"/>
                </a:lnTo>
                <a:lnTo>
                  <a:pt x="103674" y="363925"/>
                </a:lnTo>
                <a:lnTo>
                  <a:pt x="95786" y="364350"/>
                </a:lnTo>
                <a:lnTo>
                  <a:pt x="80249" y="364823"/>
                </a:lnTo>
                <a:lnTo>
                  <a:pt x="43358" y="365168"/>
                </a:lnTo>
                <a:lnTo>
                  <a:pt x="36526" y="365179"/>
                </a:lnTo>
                <a:lnTo>
                  <a:pt x="31971" y="363917"/>
                </a:lnTo>
                <a:lnTo>
                  <a:pt x="28934" y="361805"/>
                </a:lnTo>
                <a:lnTo>
                  <a:pt x="26910" y="359127"/>
                </a:lnTo>
                <a:lnTo>
                  <a:pt x="24290" y="357342"/>
                </a:lnTo>
                <a:lnTo>
                  <a:pt x="14535" y="353559"/>
                </a:lnTo>
                <a:lnTo>
                  <a:pt x="7307" y="348174"/>
                </a:lnTo>
                <a:lnTo>
                  <a:pt x="4871" y="344960"/>
                </a:lnTo>
                <a:lnTo>
                  <a:pt x="3248" y="341547"/>
                </a:lnTo>
                <a:lnTo>
                  <a:pt x="0" y="330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5"/>
          <p:cNvSpPr/>
          <p:nvPr/>
        </p:nvSpPr>
        <p:spPr>
          <a:xfrm>
            <a:off x="4572000" y="1760219"/>
            <a:ext cx="251460" cy="251461"/>
          </a:xfrm>
          <a:custGeom>
            <a:avLst/>
            <a:gdLst/>
            <a:ahLst/>
            <a:cxnLst/>
            <a:rect l="0" t="0" r="0" b="0"/>
            <a:pathLst>
              <a:path w="251460" h="251461">
                <a:moveTo>
                  <a:pt x="0" y="0"/>
                </a:moveTo>
                <a:lnTo>
                  <a:pt x="6067" y="6068"/>
                </a:lnTo>
                <a:lnTo>
                  <a:pt x="9125" y="10396"/>
                </a:lnTo>
                <a:lnTo>
                  <a:pt x="12433" y="15821"/>
                </a:lnTo>
                <a:lnTo>
                  <a:pt x="15909" y="21977"/>
                </a:lnTo>
                <a:lnTo>
                  <a:pt x="19496" y="27352"/>
                </a:lnTo>
                <a:lnTo>
                  <a:pt x="23157" y="32205"/>
                </a:lnTo>
                <a:lnTo>
                  <a:pt x="26868" y="36710"/>
                </a:lnTo>
                <a:lnTo>
                  <a:pt x="31882" y="42253"/>
                </a:lnTo>
                <a:lnTo>
                  <a:pt x="44226" y="55186"/>
                </a:lnTo>
                <a:lnTo>
                  <a:pt x="51074" y="63461"/>
                </a:lnTo>
                <a:lnTo>
                  <a:pt x="58179" y="72788"/>
                </a:lnTo>
                <a:lnTo>
                  <a:pt x="65456" y="82815"/>
                </a:lnTo>
                <a:lnTo>
                  <a:pt x="71577" y="92040"/>
                </a:lnTo>
                <a:lnTo>
                  <a:pt x="76928" y="100730"/>
                </a:lnTo>
                <a:lnTo>
                  <a:pt x="81765" y="109064"/>
                </a:lnTo>
                <a:lnTo>
                  <a:pt x="87530" y="117159"/>
                </a:lnTo>
                <a:lnTo>
                  <a:pt x="93913" y="125096"/>
                </a:lnTo>
                <a:lnTo>
                  <a:pt x="100708" y="132928"/>
                </a:lnTo>
                <a:lnTo>
                  <a:pt x="109049" y="140689"/>
                </a:lnTo>
                <a:lnTo>
                  <a:pt x="118419" y="148403"/>
                </a:lnTo>
                <a:lnTo>
                  <a:pt x="128476" y="156085"/>
                </a:lnTo>
                <a:lnTo>
                  <a:pt x="136451" y="163747"/>
                </a:lnTo>
                <a:lnTo>
                  <a:pt x="143037" y="171395"/>
                </a:lnTo>
                <a:lnTo>
                  <a:pt x="148698" y="179033"/>
                </a:lnTo>
                <a:lnTo>
                  <a:pt x="153742" y="185396"/>
                </a:lnTo>
                <a:lnTo>
                  <a:pt x="158374" y="190907"/>
                </a:lnTo>
                <a:lnTo>
                  <a:pt x="162733" y="195852"/>
                </a:lnTo>
                <a:lnTo>
                  <a:pt x="168178" y="200418"/>
                </a:lnTo>
                <a:lnTo>
                  <a:pt x="174349" y="204732"/>
                </a:lnTo>
                <a:lnTo>
                  <a:pt x="181002" y="208878"/>
                </a:lnTo>
                <a:lnTo>
                  <a:pt x="186708" y="212912"/>
                </a:lnTo>
                <a:lnTo>
                  <a:pt x="191782" y="216872"/>
                </a:lnTo>
                <a:lnTo>
                  <a:pt x="196434" y="220781"/>
                </a:lnTo>
                <a:lnTo>
                  <a:pt x="200806" y="224658"/>
                </a:lnTo>
                <a:lnTo>
                  <a:pt x="209050" y="232352"/>
                </a:lnTo>
                <a:lnTo>
                  <a:pt x="213026" y="234911"/>
                </a:lnTo>
                <a:lnTo>
                  <a:pt x="220832" y="237755"/>
                </a:lnTo>
                <a:lnTo>
                  <a:pt x="228534" y="242406"/>
                </a:lnTo>
                <a:lnTo>
                  <a:pt x="236623" y="248778"/>
                </a:lnTo>
                <a:lnTo>
                  <a:pt x="251459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6"/>
          <p:cNvSpPr/>
          <p:nvPr/>
        </p:nvSpPr>
        <p:spPr>
          <a:xfrm>
            <a:off x="4537709" y="1748789"/>
            <a:ext cx="217171" cy="365762"/>
          </a:xfrm>
          <a:custGeom>
            <a:avLst/>
            <a:gdLst/>
            <a:ahLst/>
            <a:cxnLst/>
            <a:rect l="0" t="0" r="0" b="0"/>
            <a:pathLst>
              <a:path w="217171" h="365762">
                <a:moveTo>
                  <a:pt x="217170" y="0"/>
                </a:moveTo>
                <a:lnTo>
                  <a:pt x="217170" y="18204"/>
                </a:lnTo>
                <a:lnTo>
                  <a:pt x="215900" y="26106"/>
                </a:lnTo>
                <a:lnTo>
                  <a:pt x="213784" y="33914"/>
                </a:lnTo>
                <a:lnTo>
                  <a:pt x="201262" y="70764"/>
                </a:lnTo>
                <a:lnTo>
                  <a:pt x="197674" y="80196"/>
                </a:lnTo>
                <a:lnTo>
                  <a:pt x="194013" y="89024"/>
                </a:lnTo>
                <a:lnTo>
                  <a:pt x="190302" y="97450"/>
                </a:lnTo>
                <a:lnTo>
                  <a:pt x="185288" y="106877"/>
                </a:lnTo>
                <a:lnTo>
                  <a:pt x="179406" y="116971"/>
                </a:lnTo>
                <a:lnTo>
                  <a:pt x="172944" y="127511"/>
                </a:lnTo>
                <a:lnTo>
                  <a:pt x="166096" y="139618"/>
                </a:lnTo>
                <a:lnTo>
                  <a:pt x="151714" y="166616"/>
                </a:lnTo>
                <a:lnTo>
                  <a:pt x="143053" y="179657"/>
                </a:lnTo>
                <a:lnTo>
                  <a:pt x="133469" y="192162"/>
                </a:lnTo>
                <a:lnTo>
                  <a:pt x="123270" y="204308"/>
                </a:lnTo>
                <a:lnTo>
                  <a:pt x="110120" y="221295"/>
                </a:lnTo>
                <a:lnTo>
                  <a:pt x="50163" y="302276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97"/>
          <p:cNvSpPr/>
          <p:nvPr/>
        </p:nvSpPr>
        <p:spPr>
          <a:xfrm>
            <a:off x="1383030" y="2870195"/>
            <a:ext cx="413530" cy="386812"/>
          </a:xfrm>
          <a:custGeom>
            <a:avLst/>
            <a:gdLst/>
            <a:ahLst/>
            <a:cxnLst/>
            <a:rect l="0" t="0" r="0" b="0"/>
            <a:pathLst>
              <a:path w="413530" h="386812">
                <a:moveTo>
                  <a:pt x="57150" y="67314"/>
                </a:moveTo>
                <a:lnTo>
                  <a:pt x="50564" y="67314"/>
                </a:lnTo>
                <a:lnTo>
                  <a:pt x="62099" y="67314"/>
                </a:lnTo>
                <a:lnTo>
                  <a:pt x="65529" y="66044"/>
                </a:lnTo>
                <a:lnTo>
                  <a:pt x="76425" y="59459"/>
                </a:lnTo>
                <a:lnTo>
                  <a:pt x="88966" y="55674"/>
                </a:lnTo>
                <a:lnTo>
                  <a:pt x="101347" y="50287"/>
                </a:lnTo>
                <a:lnTo>
                  <a:pt x="114555" y="45803"/>
                </a:lnTo>
                <a:lnTo>
                  <a:pt x="152936" y="34047"/>
                </a:lnTo>
                <a:lnTo>
                  <a:pt x="180697" y="27356"/>
                </a:lnTo>
                <a:lnTo>
                  <a:pt x="248796" y="13149"/>
                </a:lnTo>
                <a:lnTo>
                  <a:pt x="275084" y="8344"/>
                </a:lnTo>
                <a:lnTo>
                  <a:pt x="295149" y="5141"/>
                </a:lnTo>
                <a:lnTo>
                  <a:pt x="311066" y="3005"/>
                </a:lnTo>
                <a:lnTo>
                  <a:pt x="324217" y="1582"/>
                </a:lnTo>
                <a:lnTo>
                  <a:pt x="335525" y="633"/>
                </a:lnTo>
                <a:lnTo>
                  <a:pt x="345603" y="0"/>
                </a:lnTo>
                <a:lnTo>
                  <a:pt x="357402" y="2118"/>
                </a:lnTo>
                <a:lnTo>
                  <a:pt x="370348" y="6070"/>
                </a:lnTo>
                <a:lnTo>
                  <a:pt x="384059" y="11245"/>
                </a:lnTo>
                <a:lnTo>
                  <a:pt x="394469" y="15965"/>
                </a:lnTo>
                <a:lnTo>
                  <a:pt x="402679" y="20381"/>
                </a:lnTo>
                <a:lnTo>
                  <a:pt x="409423" y="24596"/>
                </a:lnTo>
                <a:lnTo>
                  <a:pt x="412648" y="28675"/>
                </a:lnTo>
                <a:lnTo>
                  <a:pt x="413529" y="32665"/>
                </a:lnTo>
                <a:lnTo>
                  <a:pt x="412846" y="36595"/>
                </a:lnTo>
                <a:lnTo>
                  <a:pt x="408700" y="44348"/>
                </a:lnTo>
                <a:lnTo>
                  <a:pt x="405817" y="48194"/>
                </a:lnTo>
                <a:lnTo>
                  <a:pt x="398814" y="53297"/>
                </a:lnTo>
                <a:lnTo>
                  <a:pt x="389066" y="59240"/>
                </a:lnTo>
                <a:lnTo>
                  <a:pt x="367228" y="71346"/>
                </a:lnTo>
                <a:lnTo>
                  <a:pt x="349056" y="80959"/>
                </a:lnTo>
                <a:lnTo>
                  <a:pt x="339384" y="86571"/>
                </a:lnTo>
                <a:lnTo>
                  <a:pt x="318477" y="99580"/>
                </a:lnTo>
                <a:lnTo>
                  <a:pt x="308838" y="104065"/>
                </a:lnTo>
                <a:lnTo>
                  <a:pt x="299872" y="107055"/>
                </a:lnTo>
                <a:lnTo>
                  <a:pt x="291354" y="109048"/>
                </a:lnTo>
                <a:lnTo>
                  <a:pt x="278504" y="114649"/>
                </a:lnTo>
                <a:lnTo>
                  <a:pt x="265974" y="122526"/>
                </a:lnTo>
                <a:lnTo>
                  <a:pt x="266216" y="123172"/>
                </a:lnTo>
                <a:lnTo>
                  <a:pt x="267647" y="123603"/>
                </a:lnTo>
                <a:lnTo>
                  <a:pt x="275164" y="125352"/>
                </a:lnTo>
                <a:lnTo>
                  <a:pt x="291205" y="130362"/>
                </a:lnTo>
                <a:lnTo>
                  <a:pt x="298276" y="133476"/>
                </a:lnTo>
                <a:lnTo>
                  <a:pt x="309520" y="140323"/>
                </a:lnTo>
                <a:lnTo>
                  <a:pt x="322138" y="147599"/>
                </a:lnTo>
                <a:lnTo>
                  <a:pt x="334942" y="155067"/>
                </a:lnTo>
                <a:lnTo>
                  <a:pt x="344866" y="162619"/>
                </a:lnTo>
                <a:lnTo>
                  <a:pt x="356897" y="173595"/>
                </a:lnTo>
                <a:lnTo>
                  <a:pt x="363661" y="180079"/>
                </a:lnTo>
                <a:lnTo>
                  <a:pt x="368171" y="186941"/>
                </a:lnTo>
                <a:lnTo>
                  <a:pt x="371177" y="194055"/>
                </a:lnTo>
                <a:lnTo>
                  <a:pt x="373181" y="201338"/>
                </a:lnTo>
                <a:lnTo>
                  <a:pt x="375408" y="212817"/>
                </a:lnTo>
                <a:lnTo>
                  <a:pt x="376002" y="217656"/>
                </a:lnTo>
                <a:lnTo>
                  <a:pt x="375128" y="225962"/>
                </a:lnTo>
                <a:lnTo>
                  <a:pt x="373275" y="236580"/>
                </a:lnTo>
                <a:lnTo>
                  <a:pt x="370770" y="248738"/>
                </a:lnTo>
                <a:lnTo>
                  <a:pt x="366560" y="259384"/>
                </a:lnTo>
                <a:lnTo>
                  <a:pt x="361213" y="269020"/>
                </a:lnTo>
                <a:lnTo>
                  <a:pt x="355109" y="277985"/>
                </a:lnTo>
                <a:lnTo>
                  <a:pt x="348499" y="285232"/>
                </a:lnTo>
                <a:lnTo>
                  <a:pt x="341552" y="291333"/>
                </a:lnTo>
                <a:lnTo>
                  <a:pt x="334382" y="296670"/>
                </a:lnTo>
                <a:lnTo>
                  <a:pt x="327061" y="302768"/>
                </a:lnTo>
                <a:lnTo>
                  <a:pt x="319641" y="309373"/>
                </a:lnTo>
                <a:lnTo>
                  <a:pt x="312154" y="316317"/>
                </a:lnTo>
                <a:lnTo>
                  <a:pt x="304622" y="322216"/>
                </a:lnTo>
                <a:lnTo>
                  <a:pt x="297061" y="327419"/>
                </a:lnTo>
                <a:lnTo>
                  <a:pt x="280617" y="337856"/>
                </a:lnTo>
                <a:lnTo>
                  <a:pt x="260609" y="350962"/>
                </a:lnTo>
                <a:lnTo>
                  <a:pt x="249939" y="356743"/>
                </a:lnTo>
                <a:lnTo>
                  <a:pt x="239016" y="361867"/>
                </a:lnTo>
                <a:lnTo>
                  <a:pt x="227924" y="366553"/>
                </a:lnTo>
                <a:lnTo>
                  <a:pt x="217989" y="369677"/>
                </a:lnTo>
                <a:lnTo>
                  <a:pt x="208826" y="371759"/>
                </a:lnTo>
                <a:lnTo>
                  <a:pt x="200177" y="373147"/>
                </a:lnTo>
                <a:lnTo>
                  <a:pt x="190601" y="375343"/>
                </a:lnTo>
                <a:lnTo>
                  <a:pt x="180407" y="378077"/>
                </a:lnTo>
                <a:lnTo>
                  <a:pt x="169801" y="381170"/>
                </a:lnTo>
                <a:lnTo>
                  <a:pt x="160191" y="383231"/>
                </a:lnTo>
                <a:lnTo>
                  <a:pt x="151244" y="384605"/>
                </a:lnTo>
                <a:lnTo>
                  <a:pt x="142739" y="385522"/>
                </a:lnTo>
                <a:lnTo>
                  <a:pt x="134529" y="386132"/>
                </a:lnTo>
                <a:lnTo>
                  <a:pt x="126516" y="386540"/>
                </a:lnTo>
                <a:lnTo>
                  <a:pt x="118634" y="386811"/>
                </a:lnTo>
                <a:lnTo>
                  <a:pt x="110839" y="385722"/>
                </a:lnTo>
                <a:lnTo>
                  <a:pt x="103103" y="383726"/>
                </a:lnTo>
                <a:lnTo>
                  <a:pt x="95405" y="381125"/>
                </a:lnTo>
                <a:lnTo>
                  <a:pt x="86463" y="379392"/>
                </a:lnTo>
                <a:lnTo>
                  <a:pt x="76692" y="378236"/>
                </a:lnTo>
                <a:lnTo>
                  <a:pt x="66368" y="377466"/>
                </a:lnTo>
                <a:lnTo>
                  <a:pt x="59485" y="375682"/>
                </a:lnTo>
                <a:lnTo>
                  <a:pt x="54897" y="373223"/>
                </a:lnTo>
                <a:lnTo>
                  <a:pt x="51838" y="370313"/>
                </a:lnTo>
                <a:lnTo>
                  <a:pt x="48528" y="368374"/>
                </a:lnTo>
                <a:lnTo>
                  <a:pt x="37803" y="364374"/>
                </a:lnTo>
                <a:lnTo>
                  <a:pt x="30348" y="358937"/>
                </a:lnTo>
                <a:lnTo>
                  <a:pt x="27852" y="355710"/>
                </a:lnTo>
                <a:lnTo>
                  <a:pt x="26188" y="352288"/>
                </a:lnTo>
                <a:lnTo>
                  <a:pt x="25078" y="348737"/>
                </a:lnTo>
                <a:lnTo>
                  <a:pt x="23069" y="346369"/>
                </a:lnTo>
                <a:lnTo>
                  <a:pt x="20459" y="344791"/>
                </a:lnTo>
                <a:lnTo>
                  <a:pt x="14173" y="343037"/>
                </a:lnTo>
                <a:lnTo>
                  <a:pt x="10718" y="342570"/>
                </a:lnTo>
                <a:lnTo>
                  <a:pt x="0" y="3416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98"/>
          <p:cNvSpPr/>
          <p:nvPr/>
        </p:nvSpPr>
        <p:spPr>
          <a:xfrm>
            <a:off x="1165860" y="3326131"/>
            <a:ext cx="1010454" cy="68579"/>
          </a:xfrm>
          <a:custGeom>
            <a:avLst/>
            <a:gdLst/>
            <a:ahLst/>
            <a:cxnLst/>
            <a:rect l="0" t="0" r="0" b="0"/>
            <a:pathLst>
              <a:path w="1010454" h="68579">
                <a:moveTo>
                  <a:pt x="0" y="68578"/>
                </a:moveTo>
                <a:lnTo>
                  <a:pt x="75199" y="68578"/>
                </a:lnTo>
                <a:lnTo>
                  <a:pt x="83153" y="67308"/>
                </a:lnTo>
                <a:lnTo>
                  <a:pt x="90995" y="65192"/>
                </a:lnTo>
                <a:lnTo>
                  <a:pt x="98763" y="62511"/>
                </a:lnTo>
                <a:lnTo>
                  <a:pt x="112832" y="59453"/>
                </a:lnTo>
                <a:lnTo>
                  <a:pt x="131101" y="56145"/>
                </a:lnTo>
                <a:lnTo>
                  <a:pt x="152171" y="52670"/>
                </a:lnTo>
                <a:lnTo>
                  <a:pt x="168757" y="50352"/>
                </a:lnTo>
                <a:lnTo>
                  <a:pt x="182354" y="48808"/>
                </a:lnTo>
                <a:lnTo>
                  <a:pt x="209316" y="47091"/>
                </a:lnTo>
                <a:lnTo>
                  <a:pt x="246699" y="46329"/>
                </a:lnTo>
                <a:lnTo>
                  <a:pt x="263526" y="44855"/>
                </a:lnTo>
                <a:lnTo>
                  <a:pt x="278554" y="42603"/>
                </a:lnTo>
                <a:lnTo>
                  <a:pt x="292382" y="39831"/>
                </a:lnTo>
                <a:lnTo>
                  <a:pt x="306681" y="37984"/>
                </a:lnTo>
                <a:lnTo>
                  <a:pt x="624119" y="13025"/>
                </a:lnTo>
                <a:lnTo>
                  <a:pt x="733316" y="5788"/>
                </a:lnTo>
                <a:lnTo>
                  <a:pt x="798781" y="2572"/>
                </a:lnTo>
                <a:lnTo>
                  <a:pt x="858129" y="761"/>
                </a:lnTo>
                <a:lnTo>
                  <a:pt x="931214" y="99"/>
                </a:lnTo>
                <a:lnTo>
                  <a:pt x="1008950" y="0"/>
                </a:lnTo>
                <a:lnTo>
                  <a:pt x="1010453" y="1270"/>
                </a:lnTo>
                <a:lnTo>
                  <a:pt x="1010186" y="3386"/>
                </a:lnTo>
                <a:lnTo>
                  <a:pt x="1005840" y="11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99"/>
          <p:cNvSpPr/>
          <p:nvPr/>
        </p:nvSpPr>
        <p:spPr>
          <a:xfrm>
            <a:off x="1303020" y="3554729"/>
            <a:ext cx="480061" cy="365761"/>
          </a:xfrm>
          <a:custGeom>
            <a:avLst/>
            <a:gdLst/>
            <a:ahLst/>
            <a:cxnLst/>
            <a:rect l="0" t="0" r="0" b="0"/>
            <a:pathLst>
              <a:path w="480061" h="365761">
                <a:moveTo>
                  <a:pt x="0" y="0"/>
                </a:moveTo>
                <a:lnTo>
                  <a:pt x="12135" y="6068"/>
                </a:lnTo>
                <a:lnTo>
                  <a:pt x="25750" y="15910"/>
                </a:lnTo>
                <a:lnTo>
                  <a:pt x="88859" y="62033"/>
                </a:lnTo>
                <a:lnTo>
                  <a:pt x="99879" y="70566"/>
                </a:lnTo>
                <a:lnTo>
                  <a:pt x="108496" y="77524"/>
                </a:lnTo>
                <a:lnTo>
                  <a:pt x="118051" y="84703"/>
                </a:lnTo>
                <a:lnTo>
                  <a:pt x="138827" y="99453"/>
                </a:lnTo>
                <a:lnTo>
                  <a:pt x="171944" y="122036"/>
                </a:lnTo>
                <a:lnTo>
                  <a:pt x="181939" y="129618"/>
                </a:lnTo>
                <a:lnTo>
                  <a:pt x="191142" y="137212"/>
                </a:lnTo>
                <a:lnTo>
                  <a:pt x="199818" y="144815"/>
                </a:lnTo>
                <a:lnTo>
                  <a:pt x="210682" y="152424"/>
                </a:lnTo>
                <a:lnTo>
                  <a:pt x="223005" y="160036"/>
                </a:lnTo>
                <a:lnTo>
                  <a:pt x="236299" y="167651"/>
                </a:lnTo>
                <a:lnTo>
                  <a:pt x="247703" y="175267"/>
                </a:lnTo>
                <a:lnTo>
                  <a:pt x="257845" y="182885"/>
                </a:lnTo>
                <a:lnTo>
                  <a:pt x="267147" y="190504"/>
                </a:lnTo>
                <a:lnTo>
                  <a:pt x="275887" y="198122"/>
                </a:lnTo>
                <a:lnTo>
                  <a:pt x="284255" y="205742"/>
                </a:lnTo>
                <a:lnTo>
                  <a:pt x="292373" y="213361"/>
                </a:lnTo>
                <a:lnTo>
                  <a:pt x="335260" y="248921"/>
                </a:lnTo>
                <a:lnTo>
                  <a:pt x="386494" y="290972"/>
                </a:lnTo>
                <a:lnTo>
                  <a:pt x="403713" y="305741"/>
                </a:lnTo>
                <a:lnTo>
                  <a:pt x="428348" y="327655"/>
                </a:lnTo>
                <a:lnTo>
                  <a:pt x="443530" y="341628"/>
                </a:lnTo>
                <a:lnTo>
                  <a:pt x="454511" y="352072"/>
                </a:lnTo>
                <a:lnTo>
                  <a:pt x="480060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00"/>
          <p:cNvSpPr/>
          <p:nvPr/>
        </p:nvSpPr>
        <p:spPr>
          <a:xfrm>
            <a:off x="1303020" y="3577589"/>
            <a:ext cx="388621" cy="457201"/>
          </a:xfrm>
          <a:custGeom>
            <a:avLst/>
            <a:gdLst/>
            <a:ahLst/>
            <a:cxnLst/>
            <a:rect l="0" t="0" r="0" b="0"/>
            <a:pathLst>
              <a:path w="388621" h="457201">
                <a:moveTo>
                  <a:pt x="388620" y="0"/>
                </a:moveTo>
                <a:lnTo>
                  <a:pt x="372711" y="15909"/>
                </a:lnTo>
                <a:lnTo>
                  <a:pt x="351916" y="40091"/>
                </a:lnTo>
                <a:lnTo>
                  <a:pt x="337480" y="57208"/>
                </a:lnTo>
                <a:lnTo>
                  <a:pt x="325317" y="72428"/>
                </a:lnTo>
                <a:lnTo>
                  <a:pt x="314668" y="86386"/>
                </a:lnTo>
                <a:lnTo>
                  <a:pt x="227234" y="204811"/>
                </a:lnTo>
                <a:lnTo>
                  <a:pt x="197292" y="247798"/>
                </a:lnTo>
                <a:lnTo>
                  <a:pt x="188678" y="260449"/>
                </a:lnTo>
                <a:lnTo>
                  <a:pt x="177855" y="275233"/>
                </a:lnTo>
                <a:lnTo>
                  <a:pt x="152283" y="308593"/>
                </a:lnTo>
                <a:lnTo>
                  <a:pt x="113825" y="354746"/>
                </a:lnTo>
                <a:lnTo>
                  <a:pt x="91123" y="381277"/>
                </a:lnTo>
                <a:lnTo>
                  <a:pt x="72178" y="401505"/>
                </a:lnTo>
                <a:lnTo>
                  <a:pt x="55739" y="417530"/>
                </a:lnTo>
                <a:lnTo>
                  <a:pt x="40969" y="430753"/>
                </a:lnTo>
                <a:lnTo>
                  <a:pt x="29853" y="439569"/>
                </a:lnTo>
                <a:lnTo>
                  <a:pt x="21172" y="445446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01"/>
          <p:cNvSpPr/>
          <p:nvPr/>
        </p:nvSpPr>
        <p:spPr>
          <a:xfrm>
            <a:off x="2457450" y="3234689"/>
            <a:ext cx="262890" cy="34291"/>
          </a:xfrm>
          <a:custGeom>
            <a:avLst/>
            <a:gdLst/>
            <a:ahLst/>
            <a:cxnLst/>
            <a:rect l="0" t="0" r="0" b="0"/>
            <a:pathLst>
              <a:path w="262890" h="34291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2"/>
                </a:lnTo>
                <a:lnTo>
                  <a:pt x="19496" y="11641"/>
                </a:lnTo>
                <a:lnTo>
                  <a:pt x="23157" y="14111"/>
                </a:lnTo>
                <a:lnTo>
                  <a:pt x="26868" y="17028"/>
                </a:lnTo>
                <a:lnTo>
                  <a:pt x="33152" y="18972"/>
                </a:lnTo>
                <a:lnTo>
                  <a:pt x="41151" y="20268"/>
                </a:lnTo>
                <a:lnTo>
                  <a:pt x="50294" y="21132"/>
                </a:lnTo>
                <a:lnTo>
                  <a:pt x="62739" y="21708"/>
                </a:lnTo>
                <a:lnTo>
                  <a:pt x="93501" y="22349"/>
                </a:lnTo>
                <a:lnTo>
                  <a:pt x="227380" y="22816"/>
                </a:lnTo>
                <a:lnTo>
                  <a:pt x="236676" y="24100"/>
                </a:lnTo>
                <a:lnTo>
                  <a:pt x="244144" y="26227"/>
                </a:lnTo>
                <a:lnTo>
                  <a:pt x="262889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02"/>
          <p:cNvSpPr/>
          <p:nvPr/>
        </p:nvSpPr>
        <p:spPr>
          <a:xfrm>
            <a:off x="2446020" y="3363102"/>
            <a:ext cx="320041" cy="54469"/>
          </a:xfrm>
          <a:custGeom>
            <a:avLst/>
            <a:gdLst/>
            <a:ahLst/>
            <a:cxnLst/>
            <a:rect l="0" t="0" r="0" b="0"/>
            <a:pathLst>
              <a:path w="320041" h="54469">
                <a:moveTo>
                  <a:pt x="0" y="54468"/>
                </a:moveTo>
                <a:lnTo>
                  <a:pt x="12135" y="54468"/>
                </a:lnTo>
                <a:lnTo>
                  <a:pt x="19520" y="53198"/>
                </a:lnTo>
                <a:lnTo>
                  <a:pt x="28253" y="51081"/>
                </a:lnTo>
                <a:lnTo>
                  <a:pt x="37885" y="48400"/>
                </a:lnTo>
                <a:lnTo>
                  <a:pt x="49387" y="46612"/>
                </a:lnTo>
                <a:lnTo>
                  <a:pt x="62134" y="45420"/>
                </a:lnTo>
                <a:lnTo>
                  <a:pt x="75713" y="44626"/>
                </a:lnTo>
                <a:lnTo>
                  <a:pt x="87305" y="42827"/>
                </a:lnTo>
                <a:lnTo>
                  <a:pt x="97573" y="40357"/>
                </a:lnTo>
                <a:lnTo>
                  <a:pt x="106959" y="37440"/>
                </a:lnTo>
                <a:lnTo>
                  <a:pt x="124646" y="32956"/>
                </a:lnTo>
                <a:lnTo>
                  <a:pt x="174778" y="21200"/>
                </a:lnTo>
                <a:lnTo>
                  <a:pt x="195259" y="15779"/>
                </a:lnTo>
                <a:lnTo>
                  <a:pt x="211452" y="10895"/>
                </a:lnTo>
                <a:lnTo>
                  <a:pt x="224788" y="6369"/>
                </a:lnTo>
                <a:lnTo>
                  <a:pt x="236218" y="3352"/>
                </a:lnTo>
                <a:lnTo>
                  <a:pt x="246379" y="1341"/>
                </a:lnTo>
                <a:lnTo>
                  <a:pt x="255692" y="0"/>
                </a:lnTo>
                <a:lnTo>
                  <a:pt x="265711" y="376"/>
                </a:lnTo>
                <a:lnTo>
                  <a:pt x="276201" y="1896"/>
                </a:lnTo>
                <a:lnTo>
                  <a:pt x="287004" y="4180"/>
                </a:lnTo>
                <a:lnTo>
                  <a:pt x="295476" y="5702"/>
                </a:lnTo>
                <a:lnTo>
                  <a:pt x="302394" y="6717"/>
                </a:lnTo>
                <a:lnTo>
                  <a:pt x="320040" y="8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3"/>
          <p:cNvSpPr/>
          <p:nvPr/>
        </p:nvSpPr>
        <p:spPr>
          <a:xfrm>
            <a:off x="3131976" y="2811779"/>
            <a:ext cx="228445" cy="261030"/>
          </a:xfrm>
          <a:custGeom>
            <a:avLst/>
            <a:gdLst/>
            <a:ahLst/>
            <a:cxnLst/>
            <a:rect l="0" t="0" r="0" b="0"/>
            <a:pathLst>
              <a:path w="228445" h="261030">
                <a:moveTo>
                  <a:pt x="56994" y="0"/>
                </a:moveTo>
                <a:lnTo>
                  <a:pt x="56994" y="36710"/>
                </a:lnTo>
                <a:lnTo>
                  <a:pt x="55724" y="42253"/>
                </a:lnTo>
                <a:lnTo>
                  <a:pt x="53607" y="48489"/>
                </a:lnTo>
                <a:lnTo>
                  <a:pt x="50926" y="55186"/>
                </a:lnTo>
                <a:lnTo>
                  <a:pt x="49138" y="60921"/>
                </a:lnTo>
                <a:lnTo>
                  <a:pt x="47947" y="66014"/>
                </a:lnTo>
                <a:lnTo>
                  <a:pt x="47152" y="70680"/>
                </a:lnTo>
                <a:lnTo>
                  <a:pt x="45353" y="76330"/>
                </a:lnTo>
                <a:lnTo>
                  <a:pt x="42883" y="82637"/>
                </a:lnTo>
                <a:lnTo>
                  <a:pt x="39967" y="89381"/>
                </a:lnTo>
                <a:lnTo>
                  <a:pt x="36752" y="97688"/>
                </a:lnTo>
                <a:lnTo>
                  <a:pt x="29794" y="117077"/>
                </a:lnTo>
                <a:lnTo>
                  <a:pt x="26161" y="126312"/>
                </a:lnTo>
                <a:lnTo>
                  <a:pt x="22468" y="135008"/>
                </a:lnTo>
                <a:lnTo>
                  <a:pt x="18737" y="143345"/>
                </a:lnTo>
                <a:lnTo>
                  <a:pt x="16249" y="150174"/>
                </a:lnTo>
                <a:lnTo>
                  <a:pt x="14590" y="155996"/>
                </a:lnTo>
                <a:lnTo>
                  <a:pt x="13485" y="161147"/>
                </a:lnTo>
                <a:lnTo>
                  <a:pt x="11478" y="165852"/>
                </a:lnTo>
                <a:lnTo>
                  <a:pt x="8870" y="170258"/>
                </a:lnTo>
                <a:lnTo>
                  <a:pt x="5861" y="174466"/>
                </a:lnTo>
                <a:lnTo>
                  <a:pt x="3855" y="179811"/>
                </a:lnTo>
                <a:lnTo>
                  <a:pt x="2518" y="185914"/>
                </a:lnTo>
                <a:lnTo>
                  <a:pt x="372" y="201824"/>
                </a:lnTo>
                <a:lnTo>
                  <a:pt x="196" y="206939"/>
                </a:lnTo>
                <a:lnTo>
                  <a:pt x="0" y="222783"/>
                </a:lnTo>
                <a:lnTo>
                  <a:pt x="1218" y="229802"/>
                </a:lnTo>
                <a:lnTo>
                  <a:pt x="3300" y="235752"/>
                </a:lnTo>
                <a:lnTo>
                  <a:pt x="5958" y="240988"/>
                </a:lnTo>
                <a:lnTo>
                  <a:pt x="9000" y="244479"/>
                </a:lnTo>
                <a:lnTo>
                  <a:pt x="12298" y="246806"/>
                </a:lnTo>
                <a:lnTo>
                  <a:pt x="15766" y="248358"/>
                </a:lnTo>
                <a:lnTo>
                  <a:pt x="18079" y="250662"/>
                </a:lnTo>
                <a:lnTo>
                  <a:pt x="19620" y="253468"/>
                </a:lnTo>
                <a:lnTo>
                  <a:pt x="20648" y="256609"/>
                </a:lnTo>
                <a:lnTo>
                  <a:pt x="23873" y="258703"/>
                </a:lnTo>
                <a:lnTo>
                  <a:pt x="28563" y="260098"/>
                </a:lnTo>
                <a:lnTo>
                  <a:pt x="34230" y="261029"/>
                </a:lnTo>
                <a:lnTo>
                  <a:pt x="41818" y="260380"/>
                </a:lnTo>
                <a:lnTo>
                  <a:pt x="50687" y="258677"/>
                </a:lnTo>
                <a:lnTo>
                  <a:pt x="60409" y="256271"/>
                </a:lnTo>
                <a:lnTo>
                  <a:pt x="69430" y="254668"/>
                </a:lnTo>
                <a:lnTo>
                  <a:pt x="77985" y="253599"/>
                </a:lnTo>
                <a:lnTo>
                  <a:pt x="86228" y="252886"/>
                </a:lnTo>
                <a:lnTo>
                  <a:pt x="103153" y="248601"/>
                </a:lnTo>
                <a:lnTo>
                  <a:pt x="125867" y="241934"/>
                </a:lnTo>
                <a:lnTo>
                  <a:pt x="152439" y="233680"/>
                </a:lnTo>
                <a:lnTo>
                  <a:pt x="171424" y="226907"/>
                </a:lnTo>
                <a:lnTo>
                  <a:pt x="185350" y="221121"/>
                </a:lnTo>
                <a:lnTo>
                  <a:pt x="22844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4"/>
          <p:cNvSpPr/>
          <p:nvPr/>
        </p:nvSpPr>
        <p:spPr>
          <a:xfrm>
            <a:off x="3268981" y="2828054"/>
            <a:ext cx="68579" cy="475217"/>
          </a:xfrm>
          <a:custGeom>
            <a:avLst/>
            <a:gdLst/>
            <a:ahLst/>
            <a:cxnLst/>
            <a:rect l="0" t="0" r="0" b="0"/>
            <a:pathLst>
              <a:path w="68579" h="475217">
                <a:moveTo>
                  <a:pt x="11428" y="6585"/>
                </a:moveTo>
                <a:lnTo>
                  <a:pt x="5361" y="518"/>
                </a:lnTo>
                <a:lnTo>
                  <a:pt x="3573" y="0"/>
                </a:lnTo>
                <a:lnTo>
                  <a:pt x="2382" y="925"/>
                </a:lnTo>
                <a:lnTo>
                  <a:pt x="1587" y="2812"/>
                </a:lnTo>
                <a:lnTo>
                  <a:pt x="469" y="11535"/>
                </a:lnTo>
                <a:lnTo>
                  <a:pt x="92" y="25861"/>
                </a:lnTo>
                <a:lnTo>
                  <a:pt x="0" y="106552"/>
                </a:lnTo>
                <a:lnTo>
                  <a:pt x="1269" y="117680"/>
                </a:lnTo>
                <a:lnTo>
                  <a:pt x="3385" y="127638"/>
                </a:lnTo>
                <a:lnTo>
                  <a:pt x="6067" y="136817"/>
                </a:lnTo>
                <a:lnTo>
                  <a:pt x="7854" y="145477"/>
                </a:lnTo>
                <a:lnTo>
                  <a:pt x="9046" y="153790"/>
                </a:lnTo>
                <a:lnTo>
                  <a:pt x="9840" y="161872"/>
                </a:lnTo>
                <a:lnTo>
                  <a:pt x="11640" y="171070"/>
                </a:lnTo>
                <a:lnTo>
                  <a:pt x="14109" y="181011"/>
                </a:lnTo>
                <a:lnTo>
                  <a:pt x="17026" y="191450"/>
                </a:lnTo>
                <a:lnTo>
                  <a:pt x="20240" y="204758"/>
                </a:lnTo>
                <a:lnTo>
                  <a:pt x="27198" y="236479"/>
                </a:lnTo>
                <a:lnTo>
                  <a:pt x="30832" y="250018"/>
                </a:lnTo>
                <a:lnTo>
                  <a:pt x="34524" y="261583"/>
                </a:lnTo>
                <a:lnTo>
                  <a:pt x="38256" y="271834"/>
                </a:lnTo>
                <a:lnTo>
                  <a:pt x="42013" y="290098"/>
                </a:lnTo>
                <a:lnTo>
                  <a:pt x="45788" y="313704"/>
                </a:lnTo>
                <a:lnTo>
                  <a:pt x="49575" y="340871"/>
                </a:lnTo>
                <a:lnTo>
                  <a:pt x="53370" y="362792"/>
                </a:lnTo>
                <a:lnTo>
                  <a:pt x="57169" y="381217"/>
                </a:lnTo>
                <a:lnTo>
                  <a:pt x="60972" y="397310"/>
                </a:lnTo>
                <a:lnTo>
                  <a:pt x="63508" y="413118"/>
                </a:lnTo>
                <a:lnTo>
                  <a:pt x="65198" y="428737"/>
                </a:lnTo>
                <a:lnTo>
                  <a:pt x="68578" y="475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05"/>
          <p:cNvSpPr/>
          <p:nvPr/>
        </p:nvSpPr>
        <p:spPr>
          <a:xfrm>
            <a:off x="2903220" y="3349777"/>
            <a:ext cx="811531" cy="44794"/>
          </a:xfrm>
          <a:custGeom>
            <a:avLst/>
            <a:gdLst/>
            <a:ahLst/>
            <a:cxnLst/>
            <a:rect l="0" t="0" r="0" b="0"/>
            <a:pathLst>
              <a:path w="811531" h="44794">
                <a:moveTo>
                  <a:pt x="0" y="33502"/>
                </a:moveTo>
                <a:lnTo>
                  <a:pt x="0" y="39570"/>
                </a:lnTo>
                <a:lnTo>
                  <a:pt x="1270" y="41358"/>
                </a:lnTo>
                <a:lnTo>
                  <a:pt x="3386" y="42549"/>
                </a:lnTo>
                <a:lnTo>
                  <a:pt x="6067" y="43344"/>
                </a:lnTo>
                <a:lnTo>
                  <a:pt x="28044" y="44462"/>
                </a:lnTo>
                <a:lnTo>
                  <a:pt x="64753" y="44793"/>
                </a:lnTo>
                <a:lnTo>
                  <a:pt x="78729" y="43570"/>
                </a:lnTo>
                <a:lnTo>
                  <a:pt x="93126" y="41484"/>
                </a:lnTo>
                <a:lnTo>
                  <a:pt x="107803" y="38823"/>
                </a:lnTo>
                <a:lnTo>
                  <a:pt x="126479" y="37049"/>
                </a:lnTo>
                <a:lnTo>
                  <a:pt x="147819" y="35867"/>
                </a:lnTo>
                <a:lnTo>
                  <a:pt x="170936" y="35079"/>
                </a:lnTo>
                <a:lnTo>
                  <a:pt x="288420" y="27902"/>
                </a:lnTo>
                <a:lnTo>
                  <a:pt x="326900" y="24689"/>
                </a:lnTo>
                <a:lnTo>
                  <a:pt x="419721" y="15369"/>
                </a:lnTo>
                <a:lnTo>
                  <a:pt x="442374" y="13793"/>
                </a:lnTo>
                <a:lnTo>
                  <a:pt x="493790" y="10773"/>
                </a:lnTo>
                <a:lnTo>
                  <a:pt x="575909" y="5197"/>
                </a:lnTo>
                <a:lnTo>
                  <a:pt x="621429" y="3202"/>
                </a:lnTo>
                <a:lnTo>
                  <a:pt x="772474" y="0"/>
                </a:lnTo>
                <a:lnTo>
                  <a:pt x="811530" y="106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06"/>
          <p:cNvSpPr/>
          <p:nvPr/>
        </p:nvSpPr>
        <p:spPr>
          <a:xfrm>
            <a:off x="3045224" y="3520439"/>
            <a:ext cx="52307" cy="400051"/>
          </a:xfrm>
          <a:custGeom>
            <a:avLst/>
            <a:gdLst/>
            <a:ahLst/>
            <a:cxnLst/>
            <a:rect l="0" t="0" r="0" b="0"/>
            <a:pathLst>
              <a:path w="52307" h="400051">
                <a:moveTo>
                  <a:pt x="6586" y="0"/>
                </a:moveTo>
                <a:lnTo>
                  <a:pt x="518" y="0"/>
                </a:lnTo>
                <a:lnTo>
                  <a:pt x="0" y="1270"/>
                </a:lnTo>
                <a:lnTo>
                  <a:pt x="925" y="3387"/>
                </a:lnTo>
                <a:lnTo>
                  <a:pt x="2812" y="6069"/>
                </a:lnTo>
                <a:lnTo>
                  <a:pt x="4070" y="9126"/>
                </a:lnTo>
                <a:lnTo>
                  <a:pt x="5468" y="15909"/>
                </a:lnTo>
                <a:lnTo>
                  <a:pt x="12322" y="51140"/>
                </a:lnTo>
                <a:lnTo>
                  <a:pt x="15490" y="64573"/>
                </a:lnTo>
                <a:lnTo>
                  <a:pt x="18872" y="77339"/>
                </a:lnTo>
                <a:lnTo>
                  <a:pt x="22396" y="89660"/>
                </a:lnTo>
                <a:lnTo>
                  <a:pt x="24746" y="101683"/>
                </a:lnTo>
                <a:lnTo>
                  <a:pt x="26313" y="113509"/>
                </a:lnTo>
                <a:lnTo>
                  <a:pt x="27357" y="125203"/>
                </a:lnTo>
                <a:lnTo>
                  <a:pt x="28053" y="135539"/>
                </a:lnTo>
                <a:lnTo>
                  <a:pt x="28517" y="144969"/>
                </a:lnTo>
                <a:lnTo>
                  <a:pt x="28827" y="153796"/>
                </a:lnTo>
                <a:lnTo>
                  <a:pt x="29391" y="247151"/>
                </a:lnTo>
                <a:lnTo>
                  <a:pt x="30679" y="262557"/>
                </a:lnTo>
                <a:lnTo>
                  <a:pt x="32808" y="279178"/>
                </a:lnTo>
                <a:lnTo>
                  <a:pt x="35497" y="296609"/>
                </a:lnTo>
                <a:lnTo>
                  <a:pt x="37290" y="312040"/>
                </a:lnTo>
                <a:lnTo>
                  <a:pt x="38485" y="326137"/>
                </a:lnTo>
                <a:lnTo>
                  <a:pt x="39813" y="349420"/>
                </a:lnTo>
                <a:lnTo>
                  <a:pt x="40404" y="364001"/>
                </a:lnTo>
                <a:lnTo>
                  <a:pt x="40666" y="374715"/>
                </a:lnTo>
                <a:lnTo>
                  <a:pt x="52306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07"/>
          <p:cNvSpPr/>
          <p:nvPr/>
        </p:nvSpPr>
        <p:spPr>
          <a:xfrm>
            <a:off x="3188970" y="3509210"/>
            <a:ext cx="400051" cy="340930"/>
          </a:xfrm>
          <a:custGeom>
            <a:avLst/>
            <a:gdLst/>
            <a:ahLst/>
            <a:cxnLst/>
            <a:rect l="0" t="0" r="0" b="0"/>
            <a:pathLst>
              <a:path w="400051" h="340930">
                <a:moveTo>
                  <a:pt x="0" y="91240"/>
                </a:moveTo>
                <a:lnTo>
                  <a:pt x="9841" y="61716"/>
                </a:lnTo>
                <a:lnTo>
                  <a:pt x="17497" y="52295"/>
                </a:lnTo>
                <a:lnTo>
                  <a:pt x="28096" y="40910"/>
                </a:lnTo>
                <a:lnTo>
                  <a:pt x="41203" y="27362"/>
                </a:lnTo>
                <a:lnTo>
                  <a:pt x="49216" y="19246"/>
                </a:lnTo>
                <a:lnTo>
                  <a:pt x="55670" y="15303"/>
                </a:lnTo>
                <a:lnTo>
                  <a:pt x="63783" y="11406"/>
                </a:lnTo>
                <a:lnTo>
                  <a:pt x="73002" y="7537"/>
                </a:lnTo>
                <a:lnTo>
                  <a:pt x="80418" y="4958"/>
                </a:lnTo>
                <a:lnTo>
                  <a:pt x="92044" y="2092"/>
                </a:lnTo>
                <a:lnTo>
                  <a:pt x="98192" y="1328"/>
                </a:lnTo>
                <a:lnTo>
                  <a:pt x="104832" y="818"/>
                </a:lnTo>
                <a:lnTo>
                  <a:pt x="111797" y="478"/>
                </a:lnTo>
                <a:lnTo>
                  <a:pt x="129697" y="102"/>
                </a:lnTo>
                <a:lnTo>
                  <a:pt x="139805" y="0"/>
                </a:lnTo>
                <a:lnTo>
                  <a:pt x="147813" y="1204"/>
                </a:lnTo>
                <a:lnTo>
                  <a:pt x="160098" y="5927"/>
                </a:lnTo>
                <a:lnTo>
                  <a:pt x="169791" y="12259"/>
                </a:lnTo>
                <a:lnTo>
                  <a:pt x="174154" y="15726"/>
                </a:lnTo>
                <a:lnTo>
                  <a:pt x="177062" y="20577"/>
                </a:lnTo>
                <a:lnTo>
                  <a:pt x="179001" y="26351"/>
                </a:lnTo>
                <a:lnTo>
                  <a:pt x="180294" y="32740"/>
                </a:lnTo>
                <a:lnTo>
                  <a:pt x="181156" y="39540"/>
                </a:lnTo>
                <a:lnTo>
                  <a:pt x="181730" y="46613"/>
                </a:lnTo>
                <a:lnTo>
                  <a:pt x="182114" y="53869"/>
                </a:lnTo>
                <a:lnTo>
                  <a:pt x="182539" y="68703"/>
                </a:lnTo>
                <a:lnTo>
                  <a:pt x="182652" y="76216"/>
                </a:lnTo>
                <a:lnTo>
                  <a:pt x="178919" y="90114"/>
                </a:lnTo>
                <a:lnTo>
                  <a:pt x="172619" y="108269"/>
                </a:lnTo>
                <a:lnTo>
                  <a:pt x="164609" y="129262"/>
                </a:lnTo>
                <a:lnTo>
                  <a:pt x="138776" y="189842"/>
                </a:lnTo>
                <a:lnTo>
                  <a:pt x="122997" y="225555"/>
                </a:lnTo>
                <a:lnTo>
                  <a:pt x="112478" y="251903"/>
                </a:lnTo>
                <a:lnTo>
                  <a:pt x="105465" y="272008"/>
                </a:lnTo>
                <a:lnTo>
                  <a:pt x="100790" y="287952"/>
                </a:lnTo>
                <a:lnTo>
                  <a:pt x="97673" y="301121"/>
                </a:lnTo>
                <a:lnTo>
                  <a:pt x="95595" y="312441"/>
                </a:lnTo>
                <a:lnTo>
                  <a:pt x="92260" y="336723"/>
                </a:lnTo>
                <a:lnTo>
                  <a:pt x="94527" y="338715"/>
                </a:lnTo>
                <a:lnTo>
                  <a:pt x="98578" y="340043"/>
                </a:lnTo>
                <a:lnTo>
                  <a:pt x="103818" y="340929"/>
                </a:lnTo>
                <a:lnTo>
                  <a:pt x="109852" y="340249"/>
                </a:lnTo>
                <a:lnTo>
                  <a:pt x="116415" y="338526"/>
                </a:lnTo>
                <a:lnTo>
                  <a:pt x="123329" y="336107"/>
                </a:lnTo>
                <a:lnTo>
                  <a:pt x="134400" y="333420"/>
                </a:lnTo>
                <a:lnTo>
                  <a:pt x="139129" y="332703"/>
                </a:lnTo>
                <a:lnTo>
                  <a:pt x="151159" y="328520"/>
                </a:lnTo>
                <a:lnTo>
                  <a:pt x="157922" y="325626"/>
                </a:lnTo>
                <a:lnTo>
                  <a:pt x="172211" y="319025"/>
                </a:lnTo>
                <a:lnTo>
                  <a:pt x="179577" y="315487"/>
                </a:lnTo>
                <a:lnTo>
                  <a:pt x="188298" y="311857"/>
                </a:lnTo>
                <a:lnTo>
                  <a:pt x="197922" y="308168"/>
                </a:lnTo>
                <a:lnTo>
                  <a:pt x="208148" y="304439"/>
                </a:lnTo>
                <a:lnTo>
                  <a:pt x="217505" y="300682"/>
                </a:lnTo>
                <a:lnTo>
                  <a:pt x="226283" y="296908"/>
                </a:lnTo>
                <a:lnTo>
                  <a:pt x="234675" y="293122"/>
                </a:lnTo>
                <a:lnTo>
                  <a:pt x="251700" y="286788"/>
                </a:lnTo>
                <a:lnTo>
                  <a:pt x="379180" y="243028"/>
                </a:lnTo>
                <a:lnTo>
                  <a:pt x="383596" y="243231"/>
                </a:lnTo>
                <a:lnTo>
                  <a:pt x="387811" y="244638"/>
                </a:lnTo>
                <a:lnTo>
                  <a:pt x="400050" y="2512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08"/>
          <p:cNvSpPr/>
          <p:nvPr/>
        </p:nvSpPr>
        <p:spPr>
          <a:xfrm>
            <a:off x="1326928" y="4434134"/>
            <a:ext cx="284703" cy="183525"/>
          </a:xfrm>
          <a:custGeom>
            <a:avLst/>
            <a:gdLst/>
            <a:ahLst/>
            <a:cxnLst/>
            <a:rect l="0" t="0" r="0" b="0"/>
            <a:pathLst>
              <a:path w="284703" h="183525">
                <a:moveTo>
                  <a:pt x="67532" y="12135"/>
                </a:moveTo>
                <a:lnTo>
                  <a:pt x="67532" y="0"/>
                </a:lnTo>
                <a:lnTo>
                  <a:pt x="67532" y="10656"/>
                </a:lnTo>
                <a:lnTo>
                  <a:pt x="64992" y="21309"/>
                </a:lnTo>
                <a:lnTo>
                  <a:pt x="60758" y="34761"/>
                </a:lnTo>
                <a:lnTo>
                  <a:pt x="55396" y="50079"/>
                </a:lnTo>
                <a:lnTo>
                  <a:pt x="49281" y="65371"/>
                </a:lnTo>
                <a:lnTo>
                  <a:pt x="42665" y="80646"/>
                </a:lnTo>
                <a:lnTo>
                  <a:pt x="35714" y="95909"/>
                </a:lnTo>
                <a:lnTo>
                  <a:pt x="31080" y="108625"/>
                </a:lnTo>
                <a:lnTo>
                  <a:pt x="27990" y="119641"/>
                </a:lnTo>
                <a:lnTo>
                  <a:pt x="25931" y="129526"/>
                </a:lnTo>
                <a:lnTo>
                  <a:pt x="22018" y="137386"/>
                </a:lnTo>
                <a:lnTo>
                  <a:pt x="16869" y="143896"/>
                </a:lnTo>
                <a:lnTo>
                  <a:pt x="10897" y="149506"/>
                </a:lnTo>
                <a:lnTo>
                  <a:pt x="6915" y="154515"/>
                </a:lnTo>
                <a:lnTo>
                  <a:pt x="4260" y="159126"/>
                </a:lnTo>
                <a:lnTo>
                  <a:pt x="2491" y="163469"/>
                </a:lnTo>
                <a:lnTo>
                  <a:pt x="1311" y="167634"/>
                </a:lnTo>
                <a:lnTo>
                  <a:pt x="525" y="171681"/>
                </a:lnTo>
                <a:lnTo>
                  <a:pt x="0" y="175650"/>
                </a:lnTo>
                <a:lnTo>
                  <a:pt x="921" y="178294"/>
                </a:lnTo>
                <a:lnTo>
                  <a:pt x="2804" y="180058"/>
                </a:lnTo>
                <a:lnTo>
                  <a:pt x="5330" y="181234"/>
                </a:lnTo>
                <a:lnTo>
                  <a:pt x="9554" y="182018"/>
                </a:lnTo>
                <a:lnTo>
                  <a:pt x="14910" y="182540"/>
                </a:lnTo>
                <a:lnTo>
                  <a:pt x="21020" y="182888"/>
                </a:lnTo>
                <a:lnTo>
                  <a:pt x="34583" y="183276"/>
                </a:lnTo>
                <a:lnTo>
                  <a:pt x="63987" y="183524"/>
                </a:lnTo>
                <a:lnTo>
                  <a:pt x="71518" y="182274"/>
                </a:lnTo>
                <a:lnTo>
                  <a:pt x="79079" y="180171"/>
                </a:lnTo>
                <a:lnTo>
                  <a:pt x="115533" y="167671"/>
                </a:lnTo>
                <a:lnTo>
                  <a:pt x="130012" y="165356"/>
                </a:lnTo>
                <a:lnTo>
                  <a:pt x="147285" y="163812"/>
                </a:lnTo>
                <a:lnTo>
                  <a:pt x="166421" y="162783"/>
                </a:lnTo>
                <a:lnTo>
                  <a:pt x="181718" y="160827"/>
                </a:lnTo>
                <a:lnTo>
                  <a:pt x="194456" y="158253"/>
                </a:lnTo>
                <a:lnTo>
                  <a:pt x="205488" y="155268"/>
                </a:lnTo>
                <a:lnTo>
                  <a:pt x="215382" y="153277"/>
                </a:lnTo>
                <a:lnTo>
                  <a:pt x="224519" y="151950"/>
                </a:lnTo>
                <a:lnTo>
                  <a:pt x="233150" y="151065"/>
                </a:lnTo>
                <a:lnTo>
                  <a:pt x="241444" y="150475"/>
                </a:lnTo>
                <a:lnTo>
                  <a:pt x="249513" y="150082"/>
                </a:lnTo>
                <a:lnTo>
                  <a:pt x="269619" y="149528"/>
                </a:lnTo>
                <a:lnTo>
                  <a:pt x="274646" y="149451"/>
                </a:lnTo>
                <a:lnTo>
                  <a:pt x="277998" y="148129"/>
                </a:lnTo>
                <a:lnTo>
                  <a:pt x="280233" y="145978"/>
                </a:lnTo>
                <a:lnTo>
                  <a:pt x="284702" y="1378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09"/>
          <p:cNvSpPr/>
          <p:nvPr/>
        </p:nvSpPr>
        <p:spPr>
          <a:xfrm>
            <a:off x="1533208" y="4393964"/>
            <a:ext cx="32519" cy="360916"/>
          </a:xfrm>
          <a:custGeom>
            <a:avLst/>
            <a:gdLst/>
            <a:ahLst/>
            <a:cxnLst/>
            <a:rect l="0" t="0" r="0" b="0"/>
            <a:pathLst>
              <a:path w="32519" h="360916">
                <a:moveTo>
                  <a:pt x="9842" y="6586"/>
                </a:moveTo>
                <a:lnTo>
                  <a:pt x="3774" y="518"/>
                </a:lnTo>
                <a:lnTo>
                  <a:pt x="1986" y="0"/>
                </a:lnTo>
                <a:lnTo>
                  <a:pt x="795" y="925"/>
                </a:lnTo>
                <a:lnTo>
                  <a:pt x="0" y="2812"/>
                </a:lnTo>
                <a:lnTo>
                  <a:pt x="741" y="7880"/>
                </a:lnTo>
                <a:lnTo>
                  <a:pt x="2504" y="15068"/>
                </a:lnTo>
                <a:lnTo>
                  <a:pt x="4950" y="23671"/>
                </a:lnTo>
                <a:lnTo>
                  <a:pt x="6581" y="31946"/>
                </a:lnTo>
                <a:lnTo>
                  <a:pt x="7668" y="40002"/>
                </a:lnTo>
                <a:lnTo>
                  <a:pt x="8392" y="47914"/>
                </a:lnTo>
                <a:lnTo>
                  <a:pt x="10145" y="55727"/>
                </a:lnTo>
                <a:lnTo>
                  <a:pt x="12584" y="63477"/>
                </a:lnTo>
                <a:lnTo>
                  <a:pt x="15480" y="71183"/>
                </a:lnTo>
                <a:lnTo>
                  <a:pt x="18680" y="87751"/>
                </a:lnTo>
                <a:lnTo>
                  <a:pt x="22084" y="110226"/>
                </a:lnTo>
                <a:lnTo>
                  <a:pt x="25623" y="136639"/>
                </a:lnTo>
                <a:lnTo>
                  <a:pt x="27983" y="159328"/>
                </a:lnTo>
                <a:lnTo>
                  <a:pt x="29556" y="179533"/>
                </a:lnTo>
                <a:lnTo>
                  <a:pt x="31303" y="214261"/>
                </a:lnTo>
                <a:lnTo>
                  <a:pt x="32080" y="242396"/>
                </a:lnTo>
                <a:lnTo>
                  <a:pt x="32518" y="309994"/>
                </a:lnTo>
                <a:lnTo>
                  <a:pt x="31309" y="328238"/>
                </a:lnTo>
                <a:lnTo>
                  <a:pt x="29233" y="341670"/>
                </a:lnTo>
                <a:lnTo>
                  <a:pt x="26579" y="351895"/>
                </a:lnTo>
                <a:lnTo>
                  <a:pt x="24810" y="357442"/>
                </a:lnTo>
                <a:lnTo>
                  <a:pt x="23631" y="359870"/>
                </a:lnTo>
                <a:lnTo>
                  <a:pt x="21272" y="360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0"/>
          <p:cNvSpPr/>
          <p:nvPr/>
        </p:nvSpPr>
        <p:spPr>
          <a:xfrm>
            <a:off x="1657350" y="4503419"/>
            <a:ext cx="240031" cy="182882"/>
          </a:xfrm>
          <a:custGeom>
            <a:avLst/>
            <a:gdLst/>
            <a:ahLst/>
            <a:cxnLst/>
            <a:rect l="0" t="0" r="0" b="0"/>
            <a:pathLst>
              <a:path w="240031" h="182882">
                <a:moveTo>
                  <a:pt x="0" y="0"/>
                </a:moveTo>
                <a:lnTo>
                  <a:pt x="18203" y="6068"/>
                </a:lnTo>
                <a:lnTo>
                  <a:pt x="24835" y="9126"/>
                </a:lnTo>
                <a:lnTo>
                  <a:pt x="30527" y="12434"/>
                </a:lnTo>
                <a:lnTo>
                  <a:pt x="35591" y="15910"/>
                </a:lnTo>
                <a:lnTo>
                  <a:pt x="40237" y="18226"/>
                </a:lnTo>
                <a:lnTo>
                  <a:pt x="44605" y="19771"/>
                </a:lnTo>
                <a:lnTo>
                  <a:pt x="48786" y="20801"/>
                </a:lnTo>
                <a:lnTo>
                  <a:pt x="52844" y="22757"/>
                </a:lnTo>
                <a:lnTo>
                  <a:pt x="56819" y="25332"/>
                </a:lnTo>
                <a:lnTo>
                  <a:pt x="60739" y="28318"/>
                </a:lnTo>
                <a:lnTo>
                  <a:pt x="68433" y="32849"/>
                </a:lnTo>
                <a:lnTo>
                  <a:pt x="78642" y="38409"/>
                </a:lnTo>
                <a:lnTo>
                  <a:pt x="90528" y="44656"/>
                </a:lnTo>
                <a:lnTo>
                  <a:pt x="99722" y="50091"/>
                </a:lnTo>
                <a:lnTo>
                  <a:pt x="107121" y="54984"/>
                </a:lnTo>
                <a:lnTo>
                  <a:pt x="113324" y="59516"/>
                </a:lnTo>
                <a:lnTo>
                  <a:pt x="119999" y="63808"/>
                </a:lnTo>
                <a:lnTo>
                  <a:pt x="126989" y="67939"/>
                </a:lnTo>
                <a:lnTo>
                  <a:pt x="134189" y="71962"/>
                </a:lnTo>
                <a:lnTo>
                  <a:pt x="140260" y="75915"/>
                </a:lnTo>
                <a:lnTo>
                  <a:pt x="145576" y="79820"/>
                </a:lnTo>
                <a:lnTo>
                  <a:pt x="150391" y="83694"/>
                </a:lnTo>
                <a:lnTo>
                  <a:pt x="154870" y="87546"/>
                </a:lnTo>
                <a:lnTo>
                  <a:pt x="159127" y="91384"/>
                </a:lnTo>
                <a:lnTo>
                  <a:pt x="163234" y="95213"/>
                </a:lnTo>
                <a:lnTo>
                  <a:pt x="168513" y="99036"/>
                </a:lnTo>
                <a:lnTo>
                  <a:pt x="174572" y="102854"/>
                </a:lnTo>
                <a:lnTo>
                  <a:pt x="181151" y="106669"/>
                </a:lnTo>
                <a:lnTo>
                  <a:pt x="185537" y="110483"/>
                </a:lnTo>
                <a:lnTo>
                  <a:pt x="188461" y="114296"/>
                </a:lnTo>
                <a:lnTo>
                  <a:pt x="190411" y="118107"/>
                </a:lnTo>
                <a:lnTo>
                  <a:pt x="194250" y="123188"/>
                </a:lnTo>
                <a:lnTo>
                  <a:pt x="199350" y="129116"/>
                </a:lnTo>
                <a:lnTo>
                  <a:pt x="205290" y="135607"/>
                </a:lnTo>
                <a:lnTo>
                  <a:pt x="209250" y="141205"/>
                </a:lnTo>
                <a:lnTo>
                  <a:pt x="211890" y="146207"/>
                </a:lnTo>
                <a:lnTo>
                  <a:pt x="213650" y="150811"/>
                </a:lnTo>
                <a:lnTo>
                  <a:pt x="216093" y="155151"/>
                </a:lnTo>
                <a:lnTo>
                  <a:pt x="218992" y="159314"/>
                </a:lnTo>
                <a:lnTo>
                  <a:pt x="222194" y="163360"/>
                </a:lnTo>
                <a:lnTo>
                  <a:pt x="225599" y="167326"/>
                </a:lnTo>
                <a:lnTo>
                  <a:pt x="229140" y="171241"/>
                </a:lnTo>
                <a:lnTo>
                  <a:pt x="240030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1"/>
          <p:cNvSpPr/>
          <p:nvPr/>
        </p:nvSpPr>
        <p:spPr>
          <a:xfrm>
            <a:off x="1714500" y="4469129"/>
            <a:ext cx="160021" cy="228601"/>
          </a:xfrm>
          <a:custGeom>
            <a:avLst/>
            <a:gdLst/>
            <a:ahLst/>
            <a:cxnLst/>
            <a:rect l="0" t="0" r="0" b="0"/>
            <a:pathLst>
              <a:path w="160021" h="228601">
                <a:moveTo>
                  <a:pt x="160020" y="0"/>
                </a:moveTo>
                <a:lnTo>
                  <a:pt x="133151" y="26869"/>
                </a:lnTo>
                <a:lnTo>
                  <a:pt x="129407" y="31883"/>
                </a:lnTo>
                <a:lnTo>
                  <a:pt x="125641" y="37765"/>
                </a:lnTo>
                <a:lnTo>
                  <a:pt x="121861" y="44227"/>
                </a:lnTo>
                <a:lnTo>
                  <a:pt x="118070" y="49805"/>
                </a:lnTo>
                <a:lnTo>
                  <a:pt x="114274" y="54794"/>
                </a:lnTo>
                <a:lnTo>
                  <a:pt x="110472" y="59389"/>
                </a:lnTo>
                <a:lnTo>
                  <a:pt x="106668" y="64993"/>
                </a:lnTo>
                <a:lnTo>
                  <a:pt x="102862" y="71269"/>
                </a:lnTo>
                <a:lnTo>
                  <a:pt x="99054" y="77993"/>
                </a:lnTo>
                <a:lnTo>
                  <a:pt x="91437" y="92237"/>
                </a:lnTo>
                <a:lnTo>
                  <a:pt x="76199" y="122077"/>
                </a:lnTo>
                <a:lnTo>
                  <a:pt x="73659" y="129645"/>
                </a:lnTo>
                <a:lnTo>
                  <a:pt x="71966" y="137230"/>
                </a:lnTo>
                <a:lnTo>
                  <a:pt x="70837" y="144827"/>
                </a:lnTo>
                <a:lnTo>
                  <a:pt x="67545" y="152431"/>
                </a:lnTo>
                <a:lnTo>
                  <a:pt x="62810" y="160041"/>
                </a:lnTo>
                <a:lnTo>
                  <a:pt x="57113" y="167654"/>
                </a:lnTo>
                <a:lnTo>
                  <a:pt x="52045" y="173999"/>
                </a:lnTo>
                <a:lnTo>
                  <a:pt x="47397" y="179500"/>
                </a:lnTo>
                <a:lnTo>
                  <a:pt x="43027" y="184437"/>
                </a:lnTo>
                <a:lnTo>
                  <a:pt x="40115" y="188998"/>
                </a:lnTo>
                <a:lnTo>
                  <a:pt x="38173" y="193309"/>
                </a:lnTo>
                <a:lnTo>
                  <a:pt x="36879" y="197453"/>
                </a:lnTo>
                <a:lnTo>
                  <a:pt x="33476" y="202755"/>
                </a:lnTo>
                <a:lnTo>
                  <a:pt x="28667" y="208831"/>
                </a:lnTo>
                <a:lnTo>
                  <a:pt x="22921" y="215420"/>
                </a:lnTo>
                <a:lnTo>
                  <a:pt x="17821" y="219814"/>
                </a:lnTo>
                <a:lnTo>
                  <a:pt x="13150" y="222743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12"/>
          <p:cNvSpPr/>
          <p:nvPr/>
        </p:nvSpPr>
        <p:spPr>
          <a:xfrm>
            <a:off x="2023110" y="4434839"/>
            <a:ext cx="217171" cy="57151"/>
          </a:xfrm>
          <a:custGeom>
            <a:avLst/>
            <a:gdLst/>
            <a:ahLst/>
            <a:cxnLst/>
            <a:rect l="0" t="0" r="0" b="0"/>
            <a:pathLst>
              <a:path w="217171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4"/>
                </a:lnTo>
                <a:lnTo>
                  <a:pt x="25750" y="47309"/>
                </a:lnTo>
                <a:lnTo>
                  <a:pt x="29866" y="46780"/>
                </a:lnTo>
                <a:lnTo>
                  <a:pt x="33881" y="46427"/>
                </a:lnTo>
                <a:lnTo>
                  <a:pt x="37827" y="46191"/>
                </a:lnTo>
                <a:lnTo>
                  <a:pt x="42998" y="44764"/>
                </a:lnTo>
                <a:lnTo>
                  <a:pt x="48985" y="42543"/>
                </a:lnTo>
                <a:lnTo>
                  <a:pt x="55516" y="39792"/>
                </a:lnTo>
                <a:lnTo>
                  <a:pt x="62411" y="37958"/>
                </a:lnTo>
                <a:lnTo>
                  <a:pt x="69547" y="36736"/>
                </a:lnTo>
                <a:lnTo>
                  <a:pt x="76845" y="35921"/>
                </a:lnTo>
                <a:lnTo>
                  <a:pt x="82980" y="34107"/>
                </a:lnTo>
                <a:lnTo>
                  <a:pt x="88340" y="31628"/>
                </a:lnTo>
                <a:lnTo>
                  <a:pt x="93183" y="28705"/>
                </a:lnTo>
                <a:lnTo>
                  <a:pt x="98952" y="26757"/>
                </a:lnTo>
                <a:lnTo>
                  <a:pt x="105338" y="25458"/>
                </a:lnTo>
                <a:lnTo>
                  <a:pt x="112135" y="24592"/>
                </a:lnTo>
                <a:lnTo>
                  <a:pt x="117937" y="22745"/>
                </a:lnTo>
                <a:lnTo>
                  <a:pt x="123074" y="20244"/>
                </a:lnTo>
                <a:lnTo>
                  <a:pt x="127769" y="17306"/>
                </a:lnTo>
                <a:lnTo>
                  <a:pt x="133439" y="15347"/>
                </a:lnTo>
                <a:lnTo>
                  <a:pt x="139759" y="14042"/>
                </a:lnTo>
                <a:lnTo>
                  <a:pt x="146513" y="13171"/>
                </a:lnTo>
                <a:lnTo>
                  <a:pt x="152285" y="11321"/>
                </a:lnTo>
                <a:lnTo>
                  <a:pt x="157403" y="8818"/>
                </a:lnTo>
                <a:lnTo>
                  <a:pt x="162085" y="5879"/>
                </a:lnTo>
                <a:lnTo>
                  <a:pt x="167747" y="3919"/>
                </a:lnTo>
                <a:lnTo>
                  <a:pt x="174061" y="261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13"/>
          <p:cNvSpPr/>
          <p:nvPr/>
        </p:nvSpPr>
        <p:spPr>
          <a:xfrm>
            <a:off x="2068830" y="4537709"/>
            <a:ext cx="194311" cy="45721"/>
          </a:xfrm>
          <a:custGeom>
            <a:avLst/>
            <a:gdLst/>
            <a:ahLst/>
            <a:cxnLst/>
            <a:rect l="0" t="0" r="0" b="0"/>
            <a:pathLst>
              <a:path w="194311" h="45721">
                <a:moveTo>
                  <a:pt x="0" y="45720"/>
                </a:moveTo>
                <a:lnTo>
                  <a:pt x="36406" y="33585"/>
                </a:lnTo>
                <a:lnTo>
                  <a:pt x="57291" y="27470"/>
                </a:lnTo>
                <a:lnTo>
                  <a:pt x="107589" y="13903"/>
                </a:lnTo>
                <a:lnTo>
                  <a:pt x="128876" y="9268"/>
                </a:lnTo>
                <a:lnTo>
                  <a:pt x="146877" y="6179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14"/>
          <p:cNvSpPr/>
          <p:nvPr/>
        </p:nvSpPr>
        <p:spPr>
          <a:xfrm>
            <a:off x="2354580" y="4263408"/>
            <a:ext cx="268995" cy="388489"/>
          </a:xfrm>
          <a:custGeom>
            <a:avLst/>
            <a:gdLst/>
            <a:ahLst/>
            <a:cxnLst/>
            <a:rect l="0" t="0" r="0" b="0"/>
            <a:pathLst>
              <a:path w="268995" h="388489">
                <a:moveTo>
                  <a:pt x="34290" y="91421"/>
                </a:moveTo>
                <a:lnTo>
                  <a:pt x="28222" y="91421"/>
                </a:lnTo>
                <a:lnTo>
                  <a:pt x="27705" y="90151"/>
                </a:lnTo>
                <a:lnTo>
                  <a:pt x="28629" y="88035"/>
                </a:lnTo>
                <a:lnTo>
                  <a:pt x="30516" y="85354"/>
                </a:lnTo>
                <a:lnTo>
                  <a:pt x="33044" y="83566"/>
                </a:lnTo>
                <a:lnTo>
                  <a:pt x="39239" y="81580"/>
                </a:lnTo>
                <a:lnTo>
                  <a:pt x="41399" y="79781"/>
                </a:lnTo>
                <a:lnTo>
                  <a:pt x="42840" y="77311"/>
                </a:lnTo>
                <a:lnTo>
                  <a:pt x="43799" y="74394"/>
                </a:lnTo>
                <a:lnTo>
                  <a:pt x="45709" y="72450"/>
                </a:lnTo>
                <a:lnTo>
                  <a:pt x="48253" y="71154"/>
                </a:lnTo>
                <a:lnTo>
                  <a:pt x="51218" y="70290"/>
                </a:lnTo>
                <a:lnTo>
                  <a:pt x="53196" y="68443"/>
                </a:lnTo>
                <a:lnTo>
                  <a:pt x="54514" y="65943"/>
                </a:lnTo>
                <a:lnTo>
                  <a:pt x="55392" y="63006"/>
                </a:lnTo>
                <a:lnTo>
                  <a:pt x="58518" y="61048"/>
                </a:lnTo>
                <a:lnTo>
                  <a:pt x="63142" y="59742"/>
                </a:lnTo>
                <a:lnTo>
                  <a:pt x="68764" y="58872"/>
                </a:lnTo>
                <a:lnTo>
                  <a:pt x="73783" y="57022"/>
                </a:lnTo>
                <a:lnTo>
                  <a:pt x="78398" y="54518"/>
                </a:lnTo>
                <a:lnTo>
                  <a:pt x="107067" y="35308"/>
                </a:lnTo>
                <a:lnTo>
                  <a:pt x="114558" y="29882"/>
                </a:lnTo>
                <a:lnTo>
                  <a:pt x="120822" y="24995"/>
                </a:lnTo>
                <a:lnTo>
                  <a:pt x="126268" y="20467"/>
                </a:lnTo>
                <a:lnTo>
                  <a:pt x="132438" y="16179"/>
                </a:lnTo>
                <a:lnTo>
                  <a:pt x="139092" y="12050"/>
                </a:lnTo>
                <a:lnTo>
                  <a:pt x="146068" y="8027"/>
                </a:lnTo>
                <a:lnTo>
                  <a:pt x="151989" y="5345"/>
                </a:lnTo>
                <a:lnTo>
                  <a:pt x="157206" y="3557"/>
                </a:lnTo>
                <a:lnTo>
                  <a:pt x="161953" y="2365"/>
                </a:lnTo>
                <a:lnTo>
                  <a:pt x="166389" y="1571"/>
                </a:lnTo>
                <a:lnTo>
                  <a:pt x="174704" y="688"/>
                </a:lnTo>
                <a:lnTo>
                  <a:pt x="182633" y="295"/>
                </a:lnTo>
                <a:lnTo>
                  <a:pt x="190390" y="121"/>
                </a:lnTo>
                <a:lnTo>
                  <a:pt x="209535" y="0"/>
                </a:lnTo>
                <a:lnTo>
                  <a:pt x="212080" y="1264"/>
                </a:lnTo>
                <a:lnTo>
                  <a:pt x="213776" y="3376"/>
                </a:lnTo>
                <a:lnTo>
                  <a:pt x="214907" y="6055"/>
                </a:lnTo>
                <a:lnTo>
                  <a:pt x="216164" y="15804"/>
                </a:lnTo>
                <a:lnTo>
                  <a:pt x="216499" y="21960"/>
                </a:lnTo>
                <a:lnTo>
                  <a:pt x="216872" y="35573"/>
                </a:lnTo>
                <a:lnTo>
                  <a:pt x="216971" y="42759"/>
                </a:lnTo>
                <a:lnTo>
                  <a:pt x="215767" y="50090"/>
                </a:lnTo>
                <a:lnTo>
                  <a:pt x="213695" y="57517"/>
                </a:lnTo>
                <a:lnTo>
                  <a:pt x="211043" y="65009"/>
                </a:lnTo>
                <a:lnTo>
                  <a:pt x="206735" y="73813"/>
                </a:lnTo>
                <a:lnTo>
                  <a:pt x="201323" y="83492"/>
                </a:lnTo>
                <a:lnTo>
                  <a:pt x="195175" y="93755"/>
                </a:lnTo>
                <a:lnTo>
                  <a:pt x="189807" y="101867"/>
                </a:lnTo>
                <a:lnTo>
                  <a:pt x="184958" y="108546"/>
                </a:lnTo>
                <a:lnTo>
                  <a:pt x="180455" y="114267"/>
                </a:lnTo>
                <a:lnTo>
                  <a:pt x="172065" y="124012"/>
                </a:lnTo>
                <a:lnTo>
                  <a:pt x="164103" y="133846"/>
                </a:lnTo>
                <a:lnTo>
                  <a:pt x="160202" y="140025"/>
                </a:lnTo>
                <a:lnTo>
                  <a:pt x="156331" y="146684"/>
                </a:lnTo>
                <a:lnTo>
                  <a:pt x="152481" y="151123"/>
                </a:lnTo>
                <a:lnTo>
                  <a:pt x="148644" y="154082"/>
                </a:lnTo>
                <a:lnTo>
                  <a:pt x="140994" y="157370"/>
                </a:lnTo>
                <a:lnTo>
                  <a:pt x="133360" y="158832"/>
                </a:lnTo>
                <a:lnTo>
                  <a:pt x="132087" y="159222"/>
                </a:lnTo>
                <a:lnTo>
                  <a:pt x="132508" y="159482"/>
                </a:lnTo>
                <a:lnTo>
                  <a:pt x="134058" y="159655"/>
                </a:lnTo>
                <a:lnTo>
                  <a:pt x="136362" y="158500"/>
                </a:lnTo>
                <a:lnTo>
                  <a:pt x="142308" y="153831"/>
                </a:lnTo>
                <a:lnTo>
                  <a:pt x="145672" y="152078"/>
                </a:lnTo>
                <a:lnTo>
                  <a:pt x="152796" y="150130"/>
                </a:lnTo>
                <a:lnTo>
                  <a:pt x="182151" y="142965"/>
                </a:lnTo>
                <a:lnTo>
                  <a:pt x="191283" y="142294"/>
                </a:lnTo>
                <a:lnTo>
                  <a:pt x="198642" y="143117"/>
                </a:lnTo>
                <a:lnTo>
                  <a:pt x="204818" y="144935"/>
                </a:lnTo>
                <a:lnTo>
                  <a:pt x="211475" y="146147"/>
                </a:lnTo>
                <a:lnTo>
                  <a:pt x="218453" y="146955"/>
                </a:lnTo>
                <a:lnTo>
                  <a:pt x="225645" y="147494"/>
                </a:lnTo>
                <a:lnTo>
                  <a:pt x="231710" y="149123"/>
                </a:lnTo>
                <a:lnTo>
                  <a:pt x="237023" y="151479"/>
                </a:lnTo>
                <a:lnTo>
                  <a:pt x="241835" y="154320"/>
                </a:lnTo>
                <a:lnTo>
                  <a:pt x="246313" y="157484"/>
                </a:lnTo>
                <a:lnTo>
                  <a:pt x="254676" y="164386"/>
                </a:lnTo>
                <a:lnTo>
                  <a:pt x="257414" y="169274"/>
                </a:lnTo>
                <a:lnTo>
                  <a:pt x="259239" y="175073"/>
                </a:lnTo>
                <a:lnTo>
                  <a:pt x="260456" y="181479"/>
                </a:lnTo>
                <a:lnTo>
                  <a:pt x="265194" y="191984"/>
                </a:lnTo>
                <a:lnTo>
                  <a:pt x="268236" y="196563"/>
                </a:lnTo>
                <a:lnTo>
                  <a:pt x="268994" y="202156"/>
                </a:lnTo>
                <a:lnTo>
                  <a:pt x="268229" y="208424"/>
                </a:lnTo>
                <a:lnTo>
                  <a:pt x="266449" y="215144"/>
                </a:lnTo>
                <a:lnTo>
                  <a:pt x="265263" y="222163"/>
                </a:lnTo>
                <a:lnTo>
                  <a:pt x="264472" y="229382"/>
                </a:lnTo>
                <a:lnTo>
                  <a:pt x="263944" y="236735"/>
                </a:lnTo>
                <a:lnTo>
                  <a:pt x="263593" y="244177"/>
                </a:lnTo>
                <a:lnTo>
                  <a:pt x="263202" y="259220"/>
                </a:lnTo>
                <a:lnTo>
                  <a:pt x="261828" y="265517"/>
                </a:lnTo>
                <a:lnTo>
                  <a:pt x="256914" y="275900"/>
                </a:lnTo>
                <a:lnTo>
                  <a:pt x="252556" y="281718"/>
                </a:lnTo>
                <a:lnTo>
                  <a:pt x="247111" y="288135"/>
                </a:lnTo>
                <a:lnTo>
                  <a:pt x="240940" y="294954"/>
                </a:lnTo>
                <a:lnTo>
                  <a:pt x="235557" y="302040"/>
                </a:lnTo>
                <a:lnTo>
                  <a:pt x="230698" y="309303"/>
                </a:lnTo>
                <a:lnTo>
                  <a:pt x="226188" y="316686"/>
                </a:lnTo>
                <a:lnTo>
                  <a:pt x="217791" y="328276"/>
                </a:lnTo>
                <a:lnTo>
                  <a:pt x="209826" y="338930"/>
                </a:lnTo>
                <a:lnTo>
                  <a:pt x="205924" y="345327"/>
                </a:lnTo>
                <a:lnTo>
                  <a:pt x="202052" y="352132"/>
                </a:lnTo>
                <a:lnTo>
                  <a:pt x="195661" y="359209"/>
                </a:lnTo>
                <a:lnTo>
                  <a:pt x="187591" y="366466"/>
                </a:lnTo>
                <a:lnTo>
                  <a:pt x="178400" y="373844"/>
                </a:lnTo>
                <a:lnTo>
                  <a:pt x="169733" y="378763"/>
                </a:lnTo>
                <a:lnTo>
                  <a:pt x="161416" y="382043"/>
                </a:lnTo>
                <a:lnTo>
                  <a:pt x="153330" y="384229"/>
                </a:lnTo>
                <a:lnTo>
                  <a:pt x="146670" y="385686"/>
                </a:lnTo>
                <a:lnTo>
                  <a:pt x="140960" y="386658"/>
                </a:lnTo>
                <a:lnTo>
                  <a:pt x="135883" y="387306"/>
                </a:lnTo>
                <a:lnTo>
                  <a:pt x="131229" y="387738"/>
                </a:lnTo>
                <a:lnTo>
                  <a:pt x="126855" y="388026"/>
                </a:lnTo>
                <a:lnTo>
                  <a:pt x="122670" y="388218"/>
                </a:lnTo>
                <a:lnTo>
                  <a:pt x="111247" y="388431"/>
                </a:lnTo>
                <a:lnTo>
                  <a:pt x="104644" y="388488"/>
                </a:lnTo>
                <a:lnTo>
                  <a:pt x="96433" y="387256"/>
                </a:lnTo>
                <a:lnTo>
                  <a:pt x="87148" y="385164"/>
                </a:lnTo>
                <a:lnTo>
                  <a:pt x="77149" y="382500"/>
                </a:lnTo>
                <a:lnTo>
                  <a:pt x="69212" y="379454"/>
                </a:lnTo>
                <a:lnTo>
                  <a:pt x="62651" y="376153"/>
                </a:lnTo>
                <a:lnTo>
                  <a:pt x="57007" y="372683"/>
                </a:lnTo>
                <a:lnTo>
                  <a:pt x="51975" y="370369"/>
                </a:lnTo>
                <a:lnTo>
                  <a:pt x="47350" y="368826"/>
                </a:lnTo>
                <a:lnTo>
                  <a:pt x="36869" y="366351"/>
                </a:lnTo>
                <a:lnTo>
                  <a:pt x="28986" y="359854"/>
                </a:lnTo>
                <a:lnTo>
                  <a:pt x="24404" y="358007"/>
                </a:lnTo>
                <a:lnTo>
                  <a:pt x="18809" y="356775"/>
                </a:lnTo>
                <a:lnTo>
                  <a:pt x="12539" y="355954"/>
                </a:lnTo>
                <a:lnTo>
                  <a:pt x="8359" y="354136"/>
                </a:lnTo>
                <a:lnTo>
                  <a:pt x="5573" y="351655"/>
                </a:lnTo>
                <a:lnTo>
                  <a:pt x="0" y="34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15"/>
          <p:cNvSpPr/>
          <p:nvPr/>
        </p:nvSpPr>
        <p:spPr>
          <a:xfrm>
            <a:off x="2731968" y="4183379"/>
            <a:ext cx="273924" cy="434264"/>
          </a:xfrm>
          <a:custGeom>
            <a:avLst/>
            <a:gdLst/>
            <a:ahLst/>
            <a:cxnLst/>
            <a:rect l="0" t="0" r="0" b="0"/>
            <a:pathLst>
              <a:path w="273924" h="434264">
                <a:moveTo>
                  <a:pt x="125532" y="0"/>
                </a:moveTo>
                <a:lnTo>
                  <a:pt x="119464" y="18204"/>
                </a:lnTo>
                <a:lnTo>
                  <a:pt x="115136" y="27376"/>
                </a:lnTo>
                <a:lnTo>
                  <a:pt x="109711" y="37301"/>
                </a:lnTo>
                <a:lnTo>
                  <a:pt x="103555" y="47727"/>
                </a:lnTo>
                <a:lnTo>
                  <a:pt x="98180" y="57218"/>
                </a:lnTo>
                <a:lnTo>
                  <a:pt x="88822" y="74537"/>
                </a:lnTo>
                <a:lnTo>
                  <a:pt x="72466" y="106352"/>
                </a:lnTo>
                <a:lnTo>
                  <a:pt x="18853" y="213359"/>
                </a:lnTo>
                <a:lnTo>
                  <a:pt x="15042" y="224789"/>
                </a:lnTo>
                <a:lnTo>
                  <a:pt x="11232" y="238760"/>
                </a:lnTo>
                <a:lnTo>
                  <a:pt x="7422" y="254424"/>
                </a:lnTo>
                <a:lnTo>
                  <a:pt x="4882" y="267406"/>
                </a:lnTo>
                <a:lnTo>
                  <a:pt x="3188" y="278601"/>
                </a:lnTo>
                <a:lnTo>
                  <a:pt x="2059" y="288604"/>
                </a:lnTo>
                <a:lnTo>
                  <a:pt x="1307" y="299083"/>
                </a:lnTo>
                <a:lnTo>
                  <a:pt x="805" y="309879"/>
                </a:lnTo>
                <a:lnTo>
                  <a:pt x="248" y="332034"/>
                </a:lnTo>
                <a:lnTo>
                  <a:pt x="0" y="354581"/>
                </a:lnTo>
                <a:lnTo>
                  <a:pt x="1204" y="364657"/>
                </a:lnTo>
                <a:lnTo>
                  <a:pt x="3276" y="373915"/>
                </a:lnTo>
                <a:lnTo>
                  <a:pt x="5928" y="382627"/>
                </a:lnTo>
                <a:lnTo>
                  <a:pt x="8966" y="390975"/>
                </a:lnTo>
                <a:lnTo>
                  <a:pt x="12261" y="399080"/>
                </a:lnTo>
                <a:lnTo>
                  <a:pt x="15728" y="407024"/>
                </a:lnTo>
                <a:lnTo>
                  <a:pt x="22967" y="419236"/>
                </a:lnTo>
                <a:lnTo>
                  <a:pt x="26675" y="424271"/>
                </a:lnTo>
                <a:lnTo>
                  <a:pt x="30417" y="427627"/>
                </a:lnTo>
                <a:lnTo>
                  <a:pt x="34182" y="429865"/>
                </a:lnTo>
                <a:lnTo>
                  <a:pt x="41752" y="432352"/>
                </a:lnTo>
                <a:lnTo>
                  <a:pt x="49350" y="433457"/>
                </a:lnTo>
                <a:lnTo>
                  <a:pt x="54423" y="433751"/>
                </a:lnTo>
                <a:lnTo>
                  <a:pt x="66835" y="434079"/>
                </a:lnTo>
                <a:lnTo>
                  <a:pt x="94170" y="434263"/>
                </a:lnTo>
                <a:lnTo>
                  <a:pt x="103354" y="433019"/>
                </a:lnTo>
                <a:lnTo>
                  <a:pt x="112016" y="430919"/>
                </a:lnTo>
                <a:lnTo>
                  <a:pt x="150238" y="418424"/>
                </a:lnTo>
                <a:lnTo>
                  <a:pt x="159782" y="414840"/>
                </a:lnTo>
                <a:lnTo>
                  <a:pt x="168685" y="411180"/>
                </a:lnTo>
                <a:lnTo>
                  <a:pt x="177161" y="407471"/>
                </a:lnTo>
                <a:lnTo>
                  <a:pt x="193351" y="399961"/>
                </a:lnTo>
                <a:lnTo>
                  <a:pt x="201225" y="396181"/>
                </a:lnTo>
                <a:lnTo>
                  <a:pt x="207744" y="392391"/>
                </a:lnTo>
                <a:lnTo>
                  <a:pt x="213359" y="388594"/>
                </a:lnTo>
                <a:lnTo>
                  <a:pt x="218374" y="384793"/>
                </a:lnTo>
                <a:lnTo>
                  <a:pt x="222986" y="380989"/>
                </a:lnTo>
                <a:lnTo>
                  <a:pt x="231498" y="373375"/>
                </a:lnTo>
                <a:lnTo>
                  <a:pt x="239514" y="365758"/>
                </a:lnTo>
                <a:lnTo>
                  <a:pt x="266483" y="339090"/>
                </a:lnTo>
                <a:lnTo>
                  <a:pt x="269029" y="334010"/>
                </a:lnTo>
                <a:lnTo>
                  <a:pt x="271858" y="321592"/>
                </a:lnTo>
                <a:lnTo>
                  <a:pt x="273674" y="309905"/>
                </a:lnTo>
                <a:lnTo>
                  <a:pt x="273923" y="303682"/>
                </a:lnTo>
                <a:lnTo>
                  <a:pt x="272719" y="301515"/>
                </a:lnTo>
                <a:lnTo>
                  <a:pt x="270647" y="300070"/>
                </a:lnTo>
                <a:lnTo>
                  <a:pt x="267995" y="299107"/>
                </a:lnTo>
                <a:lnTo>
                  <a:pt x="263687" y="298465"/>
                </a:lnTo>
                <a:lnTo>
                  <a:pt x="258275" y="298037"/>
                </a:lnTo>
                <a:lnTo>
                  <a:pt x="243475" y="297350"/>
                </a:lnTo>
                <a:lnTo>
                  <a:pt x="240990" y="298563"/>
                </a:lnTo>
                <a:lnTo>
                  <a:pt x="234843" y="303298"/>
                </a:lnTo>
                <a:lnTo>
                  <a:pt x="231426" y="305069"/>
                </a:lnTo>
                <a:lnTo>
                  <a:pt x="224243" y="307036"/>
                </a:lnTo>
                <a:lnTo>
                  <a:pt x="216816" y="311298"/>
                </a:lnTo>
                <a:lnTo>
                  <a:pt x="213058" y="314212"/>
                </a:lnTo>
                <a:lnTo>
                  <a:pt x="210553" y="317424"/>
                </a:lnTo>
                <a:lnTo>
                  <a:pt x="208882" y="320837"/>
                </a:lnTo>
                <a:lnTo>
                  <a:pt x="207769" y="324381"/>
                </a:lnTo>
                <a:lnTo>
                  <a:pt x="203145" y="331707"/>
                </a:lnTo>
                <a:lnTo>
                  <a:pt x="200134" y="335438"/>
                </a:lnTo>
                <a:lnTo>
                  <a:pt x="196856" y="337925"/>
                </a:lnTo>
                <a:lnTo>
                  <a:pt x="193401" y="339584"/>
                </a:lnTo>
                <a:lnTo>
                  <a:pt x="189828" y="340689"/>
                </a:lnTo>
                <a:lnTo>
                  <a:pt x="182471" y="345305"/>
                </a:lnTo>
                <a:lnTo>
                  <a:pt x="178731" y="348313"/>
                </a:lnTo>
                <a:lnTo>
                  <a:pt x="171189" y="358429"/>
                </a:lnTo>
                <a:lnTo>
                  <a:pt x="164874" y="370122"/>
                </a:lnTo>
                <a:lnTo>
                  <a:pt x="162067" y="379552"/>
                </a:lnTo>
                <a:lnTo>
                  <a:pt x="157433" y="387977"/>
                </a:lnTo>
                <a:lnTo>
                  <a:pt x="154419" y="392001"/>
                </a:lnTo>
                <a:lnTo>
                  <a:pt x="151070" y="399860"/>
                </a:lnTo>
                <a:lnTo>
                  <a:pt x="150177" y="403733"/>
                </a:lnTo>
                <a:lnTo>
                  <a:pt x="148312" y="406316"/>
                </a:lnTo>
                <a:lnTo>
                  <a:pt x="145799" y="408037"/>
                </a:lnTo>
                <a:lnTo>
                  <a:pt x="148392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16"/>
          <p:cNvSpPr/>
          <p:nvPr/>
        </p:nvSpPr>
        <p:spPr>
          <a:xfrm>
            <a:off x="1405890" y="4857750"/>
            <a:ext cx="548641" cy="56668"/>
          </a:xfrm>
          <a:custGeom>
            <a:avLst/>
            <a:gdLst/>
            <a:ahLst/>
            <a:cxnLst/>
            <a:rect l="0" t="0" r="0" b="0"/>
            <a:pathLst>
              <a:path w="548641" h="56668">
                <a:moveTo>
                  <a:pt x="0" y="34289"/>
                </a:moveTo>
                <a:lnTo>
                  <a:pt x="6067" y="40358"/>
                </a:lnTo>
                <a:lnTo>
                  <a:pt x="9125" y="42145"/>
                </a:lnTo>
                <a:lnTo>
                  <a:pt x="12433" y="43336"/>
                </a:lnTo>
                <a:lnTo>
                  <a:pt x="23157" y="45013"/>
                </a:lnTo>
                <a:lnTo>
                  <a:pt x="36962" y="46675"/>
                </a:lnTo>
                <a:lnTo>
                  <a:pt x="68497" y="51648"/>
                </a:lnTo>
                <a:lnTo>
                  <a:pt x="82495" y="53482"/>
                </a:lnTo>
                <a:lnTo>
                  <a:pt x="94366" y="54704"/>
                </a:lnTo>
                <a:lnTo>
                  <a:pt x="104821" y="55519"/>
                </a:lnTo>
                <a:lnTo>
                  <a:pt x="116870" y="56063"/>
                </a:lnTo>
                <a:lnTo>
                  <a:pt x="143806" y="56667"/>
                </a:lnTo>
                <a:lnTo>
                  <a:pt x="156830" y="55557"/>
                </a:lnTo>
                <a:lnTo>
                  <a:pt x="169323" y="53548"/>
                </a:lnTo>
                <a:lnTo>
                  <a:pt x="181462" y="50938"/>
                </a:lnTo>
                <a:lnTo>
                  <a:pt x="193365" y="49199"/>
                </a:lnTo>
                <a:lnTo>
                  <a:pt x="205110" y="48039"/>
                </a:lnTo>
                <a:lnTo>
                  <a:pt x="216750" y="47266"/>
                </a:lnTo>
                <a:lnTo>
                  <a:pt x="230860" y="44210"/>
                </a:lnTo>
                <a:lnTo>
                  <a:pt x="246616" y="39633"/>
                </a:lnTo>
                <a:lnTo>
                  <a:pt x="263471" y="34042"/>
                </a:lnTo>
                <a:lnTo>
                  <a:pt x="278517" y="30315"/>
                </a:lnTo>
                <a:lnTo>
                  <a:pt x="292358" y="27830"/>
                </a:lnTo>
                <a:lnTo>
                  <a:pt x="305395" y="26173"/>
                </a:lnTo>
                <a:lnTo>
                  <a:pt x="320436" y="23798"/>
                </a:lnTo>
                <a:lnTo>
                  <a:pt x="354083" y="17773"/>
                </a:lnTo>
                <a:lnTo>
                  <a:pt x="368135" y="14389"/>
                </a:lnTo>
                <a:lnTo>
                  <a:pt x="380043" y="10862"/>
                </a:lnTo>
                <a:lnTo>
                  <a:pt x="390522" y="7241"/>
                </a:lnTo>
                <a:lnTo>
                  <a:pt x="400048" y="4827"/>
                </a:lnTo>
                <a:lnTo>
                  <a:pt x="408938" y="3218"/>
                </a:lnTo>
                <a:lnTo>
                  <a:pt x="417406" y="2145"/>
                </a:lnTo>
                <a:lnTo>
                  <a:pt x="433587" y="953"/>
                </a:lnTo>
                <a:lnTo>
                  <a:pt x="450515" y="423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17"/>
          <p:cNvSpPr/>
          <p:nvPr/>
        </p:nvSpPr>
        <p:spPr>
          <a:xfrm>
            <a:off x="1554658" y="4983479"/>
            <a:ext cx="216993" cy="125541"/>
          </a:xfrm>
          <a:custGeom>
            <a:avLst/>
            <a:gdLst/>
            <a:ahLst/>
            <a:cxnLst/>
            <a:rect l="0" t="0" r="0" b="0"/>
            <a:pathLst>
              <a:path w="216993" h="125541">
                <a:moveTo>
                  <a:pt x="68402" y="0"/>
                </a:moveTo>
                <a:lnTo>
                  <a:pt x="50198" y="0"/>
                </a:lnTo>
                <a:lnTo>
                  <a:pt x="43566" y="1271"/>
                </a:lnTo>
                <a:lnTo>
                  <a:pt x="37875" y="3387"/>
                </a:lnTo>
                <a:lnTo>
                  <a:pt x="25683" y="9842"/>
                </a:lnTo>
                <a:lnTo>
                  <a:pt x="23412" y="11642"/>
                </a:lnTo>
                <a:lnTo>
                  <a:pt x="20629" y="14111"/>
                </a:lnTo>
                <a:lnTo>
                  <a:pt x="17503" y="17027"/>
                </a:lnTo>
                <a:lnTo>
                  <a:pt x="16689" y="20242"/>
                </a:lnTo>
                <a:lnTo>
                  <a:pt x="17417" y="23655"/>
                </a:lnTo>
                <a:lnTo>
                  <a:pt x="19172" y="27200"/>
                </a:lnTo>
                <a:lnTo>
                  <a:pt x="20342" y="30833"/>
                </a:lnTo>
                <a:lnTo>
                  <a:pt x="21122" y="34526"/>
                </a:lnTo>
                <a:lnTo>
                  <a:pt x="21642" y="38257"/>
                </a:lnTo>
                <a:lnTo>
                  <a:pt x="20718" y="43285"/>
                </a:lnTo>
                <a:lnTo>
                  <a:pt x="18833" y="49177"/>
                </a:lnTo>
                <a:lnTo>
                  <a:pt x="16306" y="55645"/>
                </a:lnTo>
                <a:lnTo>
                  <a:pt x="13351" y="61227"/>
                </a:lnTo>
                <a:lnTo>
                  <a:pt x="10111" y="66218"/>
                </a:lnTo>
                <a:lnTo>
                  <a:pt x="6681" y="70815"/>
                </a:lnTo>
                <a:lnTo>
                  <a:pt x="4395" y="76420"/>
                </a:lnTo>
                <a:lnTo>
                  <a:pt x="2870" y="82697"/>
                </a:lnTo>
                <a:lnTo>
                  <a:pt x="424" y="98885"/>
                </a:lnTo>
                <a:lnTo>
                  <a:pt x="223" y="101484"/>
                </a:lnTo>
                <a:lnTo>
                  <a:pt x="89" y="104486"/>
                </a:lnTo>
                <a:lnTo>
                  <a:pt x="0" y="107758"/>
                </a:lnTo>
                <a:lnTo>
                  <a:pt x="1211" y="111208"/>
                </a:lnTo>
                <a:lnTo>
                  <a:pt x="3288" y="114779"/>
                </a:lnTo>
                <a:lnTo>
                  <a:pt x="9678" y="123567"/>
                </a:lnTo>
                <a:lnTo>
                  <a:pt x="12743" y="124288"/>
                </a:lnTo>
                <a:lnTo>
                  <a:pt x="17326" y="124769"/>
                </a:lnTo>
                <a:lnTo>
                  <a:pt x="22921" y="125089"/>
                </a:lnTo>
                <a:lnTo>
                  <a:pt x="32525" y="125445"/>
                </a:lnTo>
                <a:lnTo>
                  <a:pt x="36864" y="125540"/>
                </a:lnTo>
                <a:lnTo>
                  <a:pt x="42296" y="124334"/>
                </a:lnTo>
                <a:lnTo>
                  <a:pt x="48458" y="122259"/>
                </a:lnTo>
                <a:lnTo>
                  <a:pt x="94801" y="103737"/>
                </a:lnTo>
                <a:lnTo>
                  <a:pt x="108861" y="99638"/>
                </a:lnTo>
                <a:lnTo>
                  <a:pt x="122045" y="96906"/>
                </a:lnTo>
                <a:lnTo>
                  <a:pt x="134644" y="95084"/>
                </a:lnTo>
                <a:lnTo>
                  <a:pt x="146853" y="93869"/>
                </a:lnTo>
                <a:lnTo>
                  <a:pt x="158802" y="93059"/>
                </a:lnTo>
                <a:lnTo>
                  <a:pt x="187050" y="91920"/>
                </a:lnTo>
                <a:lnTo>
                  <a:pt x="193221" y="91760"/>
                </a:lnTo>
                <a:lnTo>
                  <a:pt x="197334" y="92924"/>
                </a:lnTo>
                <a:lnTo>
                  <a:pt x="200077" y="94969"/>
                </a:lnTo>
                <a:lnTo>
                  <a:pt x="201905" y="97603"/>
                </a:lnTo>
                <a:lnTo>
                  <a:pt x="204394" y="99359"/>
                </a:lnTo>
                <a:lnTo>
                  <a:pt x="207323" y="100530"/>
                </a:lnTo>
                <a:lnTo>
                  <a:pt x="216992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18"/>
          <p:cNvSpPr/>
          <p:nvPr/>
        </p:nvSpPr>
        <p:spPr>
          <a:xfrm>
            <a:off x="1691681" y="5040629"/>
            <a:ext cx="22820" cy="342901"/>
          </a:xfrm>
          <a:custGeom>
            <a:avLst/>
            <a:gdLst/>
            <a:ahLst/>
            <a:cxnLst/>
            <a:rect l="0" t="0" r="0" b="0"/>
            <a:pathLst>
              <a:path w="22820" h="342901">
                <a:moveTo>
                  <a:pt x="11389" y="0"/>
                </a:moveTo>
                <a:lnTo>
                  <a:pt x="5321" y="0"/>
                </a:lnTo>
                <a:lnTo>
                  <a:pt x="3533" y="1271"/>
                </a:lnTo>
                <a:lnTo>
                  <a:pt x="2342" y="3387"/>
                </a:lnTo>
                <a:lnTo>
                  <a:pt x="1548" y="6068"/>
                </a:lnTo>
                <a:lnTo>
                  <a:pt x="1018" y="11666"/>
                </a:lnTo>
                <a:lnTo>
                  <a:pt x="665" y="19207"/>
                </a:lnTo>
                <a:lnTo>
                  <a:pt x="98" y="46551"/>
                </a:lnTo>
                <a:lnTo>
                  <a:pt x="1322" y="55164"/>
                </a:lnTo>
                <a:lnTo>
                  <a:pt x="3407" y="65986"/>
                </a:lnTo>
                <a:lnTo>
                  <a:pt x="6068" y="78281"/>
                </a:lnTo>
                <a:lnTo>
                  <a:pt x="7841" y="90288"/>
                </a:lnTo>
                <a:lnTo>
                  <a:pt x="9024" y="102102"/>
                </a:lnTo>
                <a:lnTo>
                  <a:pt x="9812" y="113788"/>
                </a:lnTo>
                <a:lnTo>
                  <a:pt x="10688" y="133546"/>
                </a:lnTo>
                <a:lnTo>
                  <a:pt x="11077" y="152064"/>
                </a:lnTo>
                <a:lnTo>
                  <a:pt x="11250" y="172994"/>
                </a:lnTo>
                <a:lnTo>
                  <a:pt x="10026" y="182640"/>
                </a:lnTo>
                <a:lnTo>
                  <a:pt x="7940" y="191610"/>
                </a:lnTo>
                <a:lnTo>
                  <a:pt x="5280" y="200130"/>
                </a:lnTo>
                <a:lnTo>
                  <a:pt x="3506" y="208350"/>
                </a:lnTo>
                <a:lnTo>
                  <a:pt x="2324" y="216370"/>
                </a:lnTo>
                <a:lnTo>
                  <a:pt x="1535" y="224257"/>
                </a:lnTo>
                <a:lnTo>
                  <a:pt x="1010" y="232055"/>
                </a:lnTo>
                <a:lnTo>
                  <a:pt x="659" y="239794"/>
                </a:lnTo>
                <a:lnTo>
                  <a:pt x="270" y="255165"/>
                </a:lnTo>
                <a:lnTo>
                  <a:pt x="0" y="305492"/>
                </a:lnTo>
                <a:lnTo>
                  <a:pt x="1256" y="315421"/>
                </a:lnTo>
                <a:lnTo>
                  <a:pt x="3363" y="323311"/>
                </a:lnTo>
                <a:lnTo>
                  <a:pt x="6039" y="329841"/>
                </a:lnTo>
                <a:lnTo>
                  <a:pt x="9092" y="334194"/>
                </a:lnTo>
                <a:lnTo>
                  <a:pt x="12397" y="337096"/>
                </a:lnTo>
                <a:lnTo>
                  <a:pt x="22819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19"/>
          <p:cNvSpPr/>
          <p:nvPr/>
        </p:nvSpPr>
        <p:spPr>
          <a:xfrm>
            <a:off x="2400300" y="4761606"/>
            <a:ext cx="685801" cy="141864"/>
          </a:xfrm>
          <a:custGeom>
            <a:avLst/>
            <a:gdLst/>
            <a:ahLst/>
            <a:cxnLst/>
            <a:rect l="0" t="0" r="0" b="0"/>
            <a:pathLst>
              <a:path w="685801" h="141864">
                <a:moveTo>
                  <a:pt x="0" y="141863"/>
                </a:moveTo>
                <a:lnTo>
                  <a:pt x="18203" y="135796"/>
                </a:lnTo>
                <a:lnTo>
                  <a:pt x="26105" y="132738"/>
                </a:lnTo>
                <a:lnTo>
                  <a:pt x="33913" y="129430"/>
                </a:lnTo>
                <a:lnTo>
                  <a:pt x="41659" y="125954"/>
                </a:lnTo>
                <a:lnTo>
                  <a:pt x="60425" y="122093"/>
                </a:lnTo>
                <a:lnTo>
                  <a:pt x="80195" y="119106"/>
                </a:lnTo>
                <a:lnTo>
                  <a:pt x="89023" y="116532"/>
                </a:lnTo>
                <a:lnTo>
                  <a:pt x="97449" y="113546"/>
                </a:lnTo>
                <a:lnTo>
                  <a:pt x="113226" y="109015"/>
                </a:lnTo>
                <a:lnTo>
                  <a:pt x="157849" y="97208"/>
                </a:lnTo>
                <a:lnTo>
                  <a:pt x="336248" y="55832"/>
                </a:lnTo>
                <a:lnTo>
                  <a:pt x="357515" y="50219"/>
                </a:lnTo>
                <a:lnTo>
                  <a:pt x="385663" y="43937"/>
                </a:lnTo>
                <a:lnTo>
                  <a:pt x="534907" y="14229"/>
                </a:lnTo>
                <a:lnTo>
                  <a:pt x="605108" y="1458"/>
                </a:lnTo>
                <a:lnTo>
                  <a:pt x="624385" y="0"/>
                </a:lnTo>
                <a:lnTo>
                  <a:pt x="641046" y="298"/>
                </a:lnTo>
                <a:lnTo>
                  <a:pt x="685800" y="47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20"/>
          <p:cNvSpPr/>
          <p:nvPr/>
        </p:nvSpPr>
        <p:spPr>
          <a:xfrm>
            <a:off x="2480838" y="5006339"/>
            <a:ext cx="250933" cy="131870"/>
          </a:xfrm>
          <a:custGeom>
            <a:avLst/>
            <a:gdLst/>
            <a:ahLst/>
            <a:cxnLst/>
            <a:rect l="0" t="0" r="0" b="0"/>
            <a:pathLst>
              <a:path w="250933" h="131870">
                <a:moveTo>
                  <a:pt x="68051" y="0"/>
                </a:moveTo>
                <a:lnTo>
                  <a:pt x="55916" y="18204"/>
                </a:lnTo>
                <a:lnTo>
                  <a:pt x="52341" y="24836"/>
                </a:lnTo>
                <a:lnTo>
                  <a:pt x="49958" y="30527"/>
                </a:lnTo>
                <a:lnTo>
                  <a:pt x="48369" y="35592"/>
                </a:lnTo>
                <a:lnTo>
                  <a:pt x="46040" y="41508"/>
                </a:lnTo>
                <a:lnTo>
                  <a:pt x="43217" y="47992"/>
                </a:lnTo>
                <a:lnTo>
                  <a:pt x="40065" y="54855"/>
                </a:lnTo>
                <a:lnTo>
                  <a:pt x="36694" y="60700"/>
                </a:lnTo>
                <a:lnTo>
                  <a:pt x="33177" y="65867"/>
                </a:lnTo>
                <a:lnTo>
                  <a:pt x="29561" y="70581"/>
                </a:lnTo>
                <a:lnTo>
                  <a:pt x="25881" y="74995"/>
                </a:lnTo>
                <a:lnTo>
                  <a:pt x="22158" y="79206"/>
                </a:lnTo>
                <a:lnTo>
                  <a:pt x="18406" y="83284"/>
                </a:lnTo>
                <a:lnTo>
                  <a:pt x="15905" y="87273"/>
                </a:lnTo>
                <a:lnTo>
                  <a:pt x="14237" y="91202"/>
                </a:lnTo>
                <a:lnTo>
                  <a:pt x="13125" y="95092"/>
                </a:lnTo>
                <a:lnTo>
                  <a:pt x="11114" y="98955"/>
                </a:lnTo>
                <a:lnTo>
                  <a:pt x="8503" y="102800"/>
                </a:lnTo>
                <a:lnTo>
                  <a:pt x="5493" y="106633"/>
                </a:lnTo>
                <a:lnTo>
                  <a:pt x="3486" y="110459"/>
                </a:lnTo>
                <a:lnTo>
                  <a:pt x="2148" y="114279"/>
                </a:lnTo>
                <a:lnTo>
                  <a:pt x="0" y="123469"/>
                </a:lnTo>
                <a:lnTo>
                  <a:pt x="1094" y="125493"/>
                </a:lnTo>
                <a:lnTo>
                  <a:pt x="3093" y="128112"/>
                </a:lnTo>
                <a:lnTo>
                  <a:pt x="5696" y="131128"/>
                </a:lnTo>
                <a:lnTo>
                  <a:pt x="7431" y="131869"/>
                </a:lnTo>
                <a:lnTo>
                  <a:pt x="8588" y="131093"/>
                </a:lnTo>
                <a:lnTo>
                  <a:pt x="9359" y="129306"/>
                </a:lnTo>
                <a:lnTo>
                  <a:pt x="14953" y="126844"/>
                </a:lnTo>
                <a:lnTo>
                  <a:pt x="23763" y="123933"/>
                </a:lnTo>
                <a:lnTo>
                  <a:pt x="34716" y="120722"/>
                </a:lnTo>
                <a:lnTo>
                  <a:pt x="43288" y="118581"/>
                </a:lnTo>
                <a:lnTo>
                  <a:pt x="50272" y="117154"/>
                </a:lnTo>
                <a:lnTo>
                  <a:pt x="56199" y="116203"/>
                </a:lnTo>
                <a:lnTo>
                  <a:pt x="63960" y="114299"/>
                </a:lnTo>
                <a:lnTo>
                  <a:pt x="72944" y="111760"/>
                </a:lnTo>
                <a:lnTo>
                  <a:pt x="82743" y="108796"/>
                </a:lnTo>
                <a:lnTo>
                  <a:pt x="91816" y="105551"/>
                </a:lnTo>
                <a:lnTo>
                  <a:pt x="100404" y="102118"/>
                </a:lnTo>
                <a:lnTo>
                  <a:pt x="108670" y="98559"/>
                </a:lnTo>
                <a:lnTo>
                  <a:pt x="115451" y="94916"/>
                </a:lnTo>
                <a:lnTo>
                  <a:pt x="121241" y="91218"/>
                </a:lnTo>
                <a:lnTo>
                  <a:pt x="126371" y="87482"/>
                </a:lnTo>
                <a:lnTo>
                  <a:pt x="132331" y="84992"/>
                </a:lnTo>
                <a:lnTo>
                  <a:pt x="138845" y="83331"/>
                </a:lnTo>
                <a:lnTo>
                  <a:pt x="145727" y="82224"/>
                </a:lnTo>
                <a:lnTo>
                  <a:pt x="155395" y="80216"/>
                </a:lnTo>
                <a:lnTo>
                  <a:pt x="179684" y="74598"/>
                </a:lnTo>
                <a:lnTo>
                  <a:pt x="190734" y="71322"/>
                </a:lnTo>
                <a:lnTo>
                  <a:pt x="200639" y="67869"/>
                </a:lnTo>
                <a:lnTo>
                  <a:pt x="250932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21"/>
          <p:cNvSpPr/>
          <p:nvPr/>
        </p:nvSpPr>
        <p:spPr>
          <a:xfrm>
            <a:off x="2617470" y="4960619"/>
            <a:ext cx="22861" cy="388621"/>
          </a:xfrm>
          <a:custGeom>
            <a:avLst/>
            <a:gdLst/>
            <a:ahLst/>
            <a:cxnLst/>
            <a:rect l="0" t="0" r="0" b="0"/>
            <a:pathLst>
              <a:path w="22861" h="388621">
                <a:moveTo>
                  <a:pt x="22860" y="0"/>
                </a:moveTo>
                <a:lnTo>
                  <a:pt x="6951" y="31818"/>
                </a:lnTo>
                <a:lnTo>
                  <a:pt x="4634" y="38992"/>
                </a:lnTo>
                <a:lnTo>
                  <a:pt x="3089" y="46315"/>
                </a:lnTo>
                <a:lnTo>
                  <a:pt x="2059" y="53737"/>
                </a:lnTo>
                <a:lnTo>
                  <a:pt x="1373" y="61225"/>
                </a:lnTo>
                <a:lnTo>
                  <a:pt x="915" y="68756"/>
                </a:lnTo>
                <a:lnTo>
                  <a:pt x="610" y="76318"/>
                </a:lnTo>
                <a:lnTo>
                  <a:pt x="271" y="94879"/>
                </a:lnTo>
                <a:lnTo>
                  <a:pt x="0" y="332953"/>
                </a:lnTo>
                <a:lnTo>
                  <a:pt x="1270" y="340079"/>
                </a:lnTo>
                <a:lnTo>
                  <a:pt x="3386" y="348639"/>
                </a:lnTo>
                <a:lnTo>
                  <a:pt x="6067" y="358157"/>
                </a:lnTo>
                <a:lnTo>
                  <a:pt x="7855" y="365771"/>
                </a:lnTo>
                <a:lnTo>
                  <a:pt x="9047" y="372117"/>
                </a:lnTo>
                <a:lnTo>
                  <a:pt x="1143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22"/>
          <p:cNvSpPr/>
          <p:nvPr/>
        </p:nvSpPr>
        <p:spPr>
          <a:xfrm>
            <a:off x="1588770" y="5692139"/>
            <a:ext cx="320041" cy="194312"/>
          </a:xfrm>
          <a:custGeom>
            <a:avLst/>
            <a:gdLst/>
            <a:ahLst/>
            <a:cxnLst/>
            <a:rect l="0" t="0" r="0" b="0"/>
            <a:pathLst>
              <a:path w="320041" h="194312">
                <a:moveTo>
                  <a:pt x="0" y="0"/>
                </a:moveTo>
                <a:lnTo>
                  <a:pt x="18203" y="6068"/>
                </a:lnTo>
                <a:lnTo>
                  <a:pt x="24835" y="9125"/>
                </a:lnTo>
                <a:lnTo>
                  <a:pt x="30527" y="12434"/>
                </a:lnTo>
                <a:lnTo>
                  <a:pt x="35591" y="15909"/>
                </a:lnTo>
                <a:lnTo>
                  <a:pt x="64925" y="33318"/>
                </a:lnTo>
                <a:lnTo>
                  <a:pt x="85193" y="45072"/>
                </a:lnTo>
                <a:lnTo>
                  <a:pt x="102515" y="54178"/>
                </a:lnTo>
                <a:lnTo>
                  <a:pt x="117873" y="61519"/>
                </a:lnTo>
                <a:lnTo>
                  <a:pt x="131922" y="67683"/>
                </a:lnTo>
                <a:lnTo>
                  <a:pt x="142558" y="73062"/>
                </a:lnTo>
                <a:lnTo>
                  <a:pt x="150918" y="77918"/>
                </a:lnTo>
                <a:lnTo>
                  <a:pt x="157762" y="82425"/>
                </a:lnTo>
                <a:lnTo>
                  <a:pt x="164865" y="86701"/>
                </a:lnTo>
                <a:lnTo>
                  <a:pt x="172140" y="90821"/>
                </a:lnTo>
                <a:lnTo>
                  <a:pt x="179530" y="94837"/>
                </a:lnTo>
                <a:lnTo>
                  <a:pt x="188266" y="100055"/>
                </a:lnTo>
                <a:lnTo>
                  <a:pt x="208134" y="112626"/>
                </a:lnTo>
                <a:lnTo>
                  <a:pt x="218765" y="120804"/>
                </a:lnTo>
                <a:lnTo>
                  <a:pt x="229664" y="130066"/>
                </a:lnTo>
                <a:lnTo>
                  <a:pt x="240739" y="140051"/>
                </a:lnTo>
                <a:lnTo>
                  <a:pt x="249392" y="146708"/>
                </a:lnTo>
                <a:lnTo>
                  <a:pt x="256432" y="151145"/>
                </a:lnTo>
                <a:lnTo>
                  <a:pt x="262394" y="154104"/>
                </a:lnTo>
                <a:lnTo>
                  <a:pt x="268909" y="158616"/>
                </a:lnTo>
                <a:lnTo>
                  <a:pt x="275793" y="164164"/>
                </a:lnTo>
                <a:lnTo>
                  <a:pt x="282922" y="170403"/>
                </a:lnTo>
                <a:lnTo>
                  <a:pt x="294229" y="180721"/>
                </a:lnTo>
                <a:lnTo>
                  <a:pt x="320040" y="194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23"/>
          <p:cNvSpPr/>
          <p:nvPr/>
        </p:nvSpPr>
        <p:spPr>
          <a:xfrm>
            <a:off x="1588770" y="5594114"/>
            <a:ext cx="262891" cy="315196"/>
          </a:xfrm>
          <a:custGeom>
            <a:avLst/>
            <a:gdLst/>
            <a:ahLst/>
            <a:cxnLst/>
            <a:rect l="0" t="0" r="0" b="0"/>
            <a:pathLst>
              <a:path w="262891" h="315196">
                <a:moveTo>
                  <a:pt x="262890" y="6586"/>
                </a:moveTo>
                <a:lnTo>
                  <a:pt x="256822" y="518"/>
                </a:lnTo>
                <a:lnTo>
                  <a:pt x="253764" y="0"/>
                </a:lnTo>
                <a:lnTo>
                  <a:pt x="250456" y="925"/>
                </a:lnTo>
                <a:lnTo>
                  <a:pt x="246981" y="2812"/>
                </a:lnTo>
                <a:lnTo>
                  <a:pt x="244664" y="5340"/>
                </a:lnTo>
                <a:lnTo>
                  <a:pt x="243119" y="8295"/>
                </a:lnTo>
                <a:lnTo>
                  <a:pt x="242089" y="11535"/>
                </a:lnTo>
                <a:lnTo>
                  <a:pt x="237558" y="18522"/>
                </a:lnTo>
                <a:lnTo>
                  <a:pt x="234572" y="22163"/>
                </a:lnTo>
                <a:lnTo>
                  <a:pt x="230041" y="28401"/>
                </a:lnTo>
                <a:lnTo>
                  <a:pt x="218234" y="45491"/>
                </a:lnTo>
                <a:lnTo>
                  <a:pt x="212799" y="54112"/>
                </a:lnTo>
                <a:lnTo>
                  <a:pt x="207906" y="62400"/>
                </a:lnTo>
                <a:lnTo>
                  <a:pt x="203374" y="70465"/>
                </a:lnTo>
                <a:lnTo>
                  <a:pt x="194951" y="86200"/>
                </a:lnTo>
                <a:lnTo>
                  <a:pt x="190927" y="93951"/>
                </a:lnTo>
                <a:lnTo>
                  <a:pt x="183165" y="106739"/>
                </a:lnTo>
                <a:lnTo>
                  <a:pt x="151779" y="156064"/>
                </a:lnTo>
                <a:lnTo>
                  <a:pt x="144366" y="168468"/>
                </a:lnTo>
                <a:lnTo>
                  <a:pt x="138154" y="179277"/>
                </a:lnTo>
                <a:lnTo>
                  <a:pt x="132742" y="187753"/>
                </a:lnTo>
                <a:lnTo>
                  <a:pt x="127865" y="194674"/>
                </a:lnTo>
                <a:lnTo>
                  <a:pt x="123343" y="200558"/>
                </a:lnTo>
                <a:lnTo>
                  <a:pt x="117789" y="208290"/>
                </a:lnTo>
                <a:lnTo>
                  <a:pt x="104844" y="227042"/>
                </a:lnTo>
                <a:lnTo>
                  <a:pt x="99106" y="234837"/>
                </a:lnTo>
                <a:lnTo>
                  <a:pt x="94010" y="241303"/>
                </a:lnTo>
                <a:lnTo>
                  <a:pt x="89343" y="246884"/>
                </a:lnTo>
                <a:lnTo>
                  <a:pt x="82422" y="253144"/>
                </a:lnTo>
                <a:lnTo>
                  <a:pt x="73998" y="259858"/>
                </a:lnTo>
                <a:lnTo>
                  <a:pt x="64572" y="266874"/>
                </a:lnTo>
                <a:lnTo>
                  <a:pt x="57018" y="272821"/>
                </a:lnTo>
                <a:lnTo>
                  <a:pt x="50712" y="278055"/>
                </a:lnTo>
                <a:lnTo>
                  <a:pt x="45238" y="282816"/>
                </a:lnTo>
                <a:lnTo>
                  <a:pt x="41588" y="287259"/>
                </a:lnTo>
                <a:lnTo>
                  <a:pt x="37533" y="295583"/>
                </a:lnTo>
                <a:lnTo>
                  <a:pt x="32642" y="299580"/>
                </a:lnTo>
                <a:lnTo>
                  <a:pt x="25571" y="303515"/>
                </a:lnTo>
                <a:lnTo>
                  <a:pt x="0" y="3151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24"/>
          <p:cNvSpPr/>
          <p:nvPr/>
        </p:nvSpPr>
        <p:spPr>
          <a:xfrm>
            <a:off x="2011680" y="5623559"/>
            <a:ext cx="205741" cy="34292"/>
          </a:xfrm>
          <a:custGeom>
            <a:avLst/>
            <a:gdLst/>
            <a:ahLst/>
            <a:cxnLst/>
            <a:rect l="0" t="0" r="0" b="0"/>
            <a:pathLst>
              <a:path w="205741" h="34292">
                <a:moveTo>
                  <a:pt x="0" y="34291"/>
                </a:moveTo>
                <a:lnTo>
                  <a:pt x="19682" y="34291"/>
                </a:lnTo>
                <a:lnTo>
                  <a:pt x="22011" y="33020"/>
                </a:lnTo>
                <a:lnTo>
                  <a:pt x="24834" y="30904"/>
                </a:lnTo>
                <a:lnTo>
                  <a:pt x="27986" y="28223"/>
                </a:lnTo>
                <a:lnTo>
                  <a:pt x="35167" y="26436"/>
                </a:lnTo>
                <a:lnTo>
                  <a:pt x="45035" y="25244"/>
                </a:lnTo>
                <a:lnTo>
                  <a:pt x="56693" y="24449"/>
                </a:lnTo>
                <a:lnTo>
                  <a:pt x="69545" y="22650"/>
                </a:lnTo>
                <a:lnTo>
                  <a:pt x="83193" y="20180"/>
                </a:lnTo>
                <a:lnTo>
                  <a:pt x="97372" y="17263"/>
                </a:lnTo>
                <a:lnTo>
                  <a:pt x="109364" y="15319"/>
                </a:lnTo>
                <a:lnTo>
                  <a:pt x="119900" y="14023"/>
                </a:lnTo>
                <a:lnTo>
                  <a:pt x="129463" y="13159"/>
                </a:lnTo>
                <a:lnTo>
                  <a:pt x="138379" y="11313"/>
                </a:lnTo>
                <a:lnTo>
                  <a:pt x="146862" y="881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25"/>
          <p:cNvSpPr/>
          <p:nvPr/>
        </p:nvSpPr>
        <p:spPr>
          <a:xfrm>
            <a:off x="2001838" y="5737859"/>
            <a:ext cx="249873" cy="40877"/>
          </a:xfrm>
          <a:custGeom>
            <a:avLst/>
            <a:gdLst/>
            <a:ahLst/>
            <a:cxnLst/>
            <a:rect l="0" t="0" r="0" b="0"/>
            <a:pathLst>
              <a:path w="249873" h="40877">
                <a:moveTo>
                  <a:pt x="9842" y="34291"/>
                </a:moveTo>
                <a:lnTo>
                  <a:pt x="3774" y="34291"/>
                </a:lnTo>
                <a:lnTo>
                  <a:pt x="1986" y="35561"/>
                </a:lnTo>
                <a:lnTo>
                  <a:pt x="795" y="37677"/>
                </a:lnTo>
                <a:lnTo>
                  <a:pt x="0" y="40358"/>
                </a:lnTo>
                <a:lnTo>
                  <a:pt x="741" y="40876"/>
                </a:lnTo>
                <a:lnTo>
                  <a:pt x="2504" y="39951"/>
                </a:lnTo>
                <a:lnTo>
                  <a:pt x="4950" y="38064"/>
                </a:lnTo>
                <a:lnTo>
                  <a:pt x="9121" y="36806"/>
                </a:lnTo>
                <a:lnTo>
                  <a:pt x="14441" y="35968"/>
                </a:lnTo>
                <a:lnTo>
                  <a:pt x="20528" y="35408"/>
                </a:lnTo>
                <a:lnTo>
                  <a:pt x="28396" y="33766"/>
                </a:lnTo>
                <a:lnTo>
                  <a:pt x="37451" y="31401"/>
                </a:lnTo>
                <a:lnTo>
                  <a:pt x="47298" y="28554"/>
                </a:lnTo>
                <a:lnTo>
                  <a:pt x="56402" y="26656"/>
                </a:lnTo>
                <a:lnTo>
                  <a:pt x="65012" y="25391"/>
                </a:lnTo>
                <a:lnTo>
                  <a:pt x="73292" y="24548"/>
                </a:lnTo>
                <a:lnTo>
                  <a:pt x="80082" y="23985"/>
                </a:lnTo>
                <a:lnTo>
                  <a:pt x="85878" y="23610"/>
                </a:lnTo>
                <a:lnTo>
                  <a:pt x="91013" y="23360"/>
                </a:lnTo>
                <a:lnTo>
                  <a:pt x="98246" y="21923"/>
                </a:lnTo>
                <a:lnTo>
                  <a:pt x="106878" y="19696"/>
                </a:lnTo>
                <a:lnTo>
                  <a:pt x="116442" y="16941"/>
                </a:lnTo>
                <a:lnTo>
                  <a:pt x="124089" y="15104"/>
                </a:lnTo>
                <a:lnTo>
                  <a:pt x="130456" y="13879"/>
                </a:lnTo>
                <a:lnTo>
                  <a:pt x="135972" y="13063"/>
                </a:lnTo>
                <a:lnTo>
                  <a:pt x="140918" y="11248"/>
                </a:lnTo>
                <a:lnTo>
                  <a:pt x="145486" y="8769"/>
                </a:lnTo>
                <a:lnTo>
                  <a:pt x="149801" y="5846"/>
                </a:lnTo>
                <a:lnTo>
                  <a:pt x="156488" y="3898"/>
                </a:lnTo>
                <a:lnTo>
                  <a:pt x="164756" y="2599"/>
                </a:lnTo>
                <a:lnTo>
                  <a:pt x="174078" y="1732"/>
                </a:lnTo>
                <a:lnTo>
                  <a:pt x="186642" y="1155"/>
                </a:lnTo>
                <a:lnTo>
                  <a:pt x="2498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26"/>
          <p:cNvSpPr/>
          <p:nvPr/>
        </p:nvSpPr>
        <p:spPr>
          <a:xfrm>
            <a:off x="2332528" y="5452262"/>
            <a:ext cx="273512" cy="399898"/>
          </a:xfrm>
          <a:custGeom>
            <a:avLst/>
            <a:gdLst/>
            <a:ahLst/>
            <a:cxnLst/>
            <a:rect l="0" t="0" r="0" b="0"/>
            <a:pathLst>
              <a:path w="273512" h="399898">
                <a:moveTo>
                  <a:pt x="273511" y="79857"/>
                </a:moveTo>
                <a:lnTo>
                  <a:pt x="255308" y="73790"/>
                </a:lnTo>
                <a:lnTo>
                  <a:pt x="247406" y="70732"/>
                </a:lnTo>
                <a:lnTo>
                  <a:pt x="239598" y="67424"/>
                </a:lnTo>
                <a:lnTo>
                  <a:pt x="220951" y="59057"/>
                </a:lnTo>
                <a:lnTo>
                  <a:pt x="215015" y="54526"/>
                </a:lnTo>
                <a:lnTo>
                  <a:pt x="211654" y="51540"/>
                </a:lnTo>
                <a:lnTo>
                  <a:pt x="208143" y="49549"/>
                </a:lnTo>
                <a:lnTo>
                  <a:pt x="200855" y="47337"/>
                </a:lnTo>
                <a:lnTo>
                  <a:pt x="193383" y="42967"/>
                </a:lnTo>
                <a:lnTo>
                  <a:pt x="185829" y="36792"/>
                </a:lnTo>
                <a:lnTo>
                  <a:pt x="178238" y="29814"/>
                </a:lnTo>
                <a:lnTo>
                  <a:pt x="174436" y="27445"/>
                </a:lnTo>
                <a:lnTo>
                  <a:pt x="166825" y="24813"/>
                </a:lnTo>
                <a:lnTo>
                  <a:pt x="159209" y="20257"/>
                </a:lnTo>
                <a:lnTo>
                  <a:pt x="150039" y="13051"/>
                </a:lnTo>
                <a:lnTo>
                  <a:pt x="142383" y="5735"/>
                </a:lnTo>
                <a:lnTo>
                  <a:pt x="139102" y="3773"/>
                </a:lnTo>
                <a:lnTo>
                  <a:pt x="132071" y="1592"/>
                </a:lnTo>
                <a:lnTo>
                  <a:pt x="124712" y="623"/>
                </a:lnTo>
                <a:lnTo>
                  <a:pt x="117209" y="192"/>
                </a:lnTo>
                <a:lnTo>
                  <a:pt x="109640" y="0"/>
                </a:lnTo>
                <a:lnTo>
                  <a:pt x="105844" y="1219"/>
                </a:lnTo>
                <a:lnTo>
                  <a:pt x="98239" y="5961"/>
                </a:lnTo>
                <a:lnTo>
                  <a:pt x="90626" y="12301"/>
                </a:lnTo>
                <a:lnTo>
                  <a:pt x="86818" y="15770"/>
                </a:lnTo>
                <a:lnTo>
                  <a:pt x="83009" y="18082"/>
                </a:lnTo>
                <a:lnTo>
                  <a:pt x="75391" y="20652"/>
                </a:lnTo>
                <a:lnTo>
                  <a:pt x="67771" y="25180"/>
                </a:lnTo>
                <a:lnTo>
                  <a:pt x="63961" y="28166"/>
                </a:lnTo>
                <a:lnTo>
                  <a:pt x="56341" y="38257"/>
                </a:lnTo>
                <a:lnTo>
                  <a:pt x="48722" y="49938"/>
                </a:lnTo>
                <a:lnTo>
                  <a:pt x="41102" y="59363"/>
                </a:lnTo>
                <a:lnTo>
                  <a:pt x="36022" y="67465"/>
                </a:lnTo>
                <a:lnTo>
                  <a:pt x="30095" y="77946"/>
                </a:lnTo>
                <a:lnTo>
                  <a:pt x="23604" y="90013"/>
                </a:lnTo>
                <a:lnTo>
                  <a:pt x="18006" y="99328"/>
                </a:lnTo>
                <a:lnTo>
                  <a:pt x="13005" y="106807"/>
                </a:lnTo>
                <a:lnTo>
                  <a:pt x="8401" y="113064"/>
                </a:lnTo>
                <a:lnTo>
                  <a:pt x="5331" y="121045"/>
                </a:lnTo>
                <a:lnTo>
                  <a:pt x="3284" y="130176"/>
                </a:lnTo>
                <a:lnTo>
                  <a:pt x="1920" y="140073"/>
                </a:lnTo>
                <a:lnTo>
                  <a:pt x="1011" y="149211"/>
                </a:lnTo>
                <a:lnTo>
                  <a:pt x="404" y="157844"/>
                </a:lnTo>
                <a:lnTo>
                  <a:pt x="0" y="166138"/>
                </a:lnTo>
                <a:lnTo>
                  <a:pt x="1001" y="171668"/>
                </a:lnTo>
                <a:lnTo>
                  <a:pt x="2937" y="175354"/>
                </a:lnTo>
                <a:lnTo>
                  <a:pt x="5499" y="177812"/>
                </a:lnTo>
                <a:lnTo>
                  <a:pt x="7206" y="180720"/>
                </a:lnTo>
                <a:lnTo>
                  <a:pt x="9104" y="187339"/>
                </a:lnTo>
                <a:lnTo>
                  <a:pt x="10880" y="189612"/>
                </a:lnTo>
                <a:lnTo>
                  <a:pt x="13334" y="191127"/>
                </a:lnTo>
                <a:lnTo>
                  <a:pt x="16240" y="192137"/>
                </a:lnTo>
                <a:lnTo>
                  <a:pt x="22855" y="196646"/>
                </a:lnTo>
                <a:lnTo>
                  <a:pt x="26397" y="199627"/>
                </a:lnTo>
                <a:lnTo>
                  <a:pt x="30029" y="201613"/>
                </a:lnTo>
                <a:lnTo>
                  <a:pt x="37450" y="203821"/>
                </a:lnTo>
                <a:lnTo>
                  <a:pt x="41207" y="203140"/>
                </a:lnTo>
                <a:lnTo>
                  <a:pt x="48769" y="198996"/>
                </a:lnTo>
                <a:lnTo>
                  <a:pt x="56363" y="196308"/>
                </a:lnTo>
                <a:lnTo>
                  <a:pt x="60165" y="195591"/>
                </a:lnTo>
                <a:lnTo>
                  <a:pt x="67778" y="191408"/>
                </a:lnTo>
                <a:lnTo>
                  <a:pt x="71586" y="188514"/>
                </a:lnTo>
                <a:lnTo>
                  <a:pt x="77934" y="185315"/>
                </a:lnTo>
                <a:lnTo>
                  <a:pt x="85977" y="181913"/>
                </a:lnTo>
                <a:lnTo>
                  <a:pt x="95148" y="178374"/>
                </a:lnTo>
                <a:lnTo>
                  <a:pt x="102533" y="174746"/>
                </a:lnTo>
                <a:lnTo>
                  <a:pt x="108726" y="171056"/>
                </a:lnTo>
                <a:lnTo>
                  <a:pt x="114124" y="167326"/>
                </a:lnTo>
                <a:lnTo>
                  <a:pt x="120263" y="161030"/>
                </a:lnTo>
                <a:lnTo>
                  <a:pt x="126896" y="153022"/>
                </a:lnTo>
                <a:lnTo>
                  <a:pt x="133858" y="143874"/>
                </a:lnTo>
                <a:lnTo>
                  <a:pt x="139769" y="136505"/>
                </a:lnTo>
                <a:lnTo>
                  <a:pt x="144980" y="130323"/>
                </a:lnTo>
                <a:lnTo>
                  <a:pt x="149724" y="124931"/>
                </a:lnTo>
                <a:lnTo>
                  <a:pt x="158381" y="115553"/>
                </a:lnTo>
                <a:lnTo>
                  <a:pt x="166463" y="105882"/>
                </a:lnTo>
                <a:lnTo>
                  <a:pt x="170396" y="99747"/>
                </a:lnTo>
                <a:lnTo>
                  <a:pt x="178152" y="87427"/>
                </a:lnTo>
                <a:lnTo>
                  <a:pt x="185833" y="77719"/>
                </a:lnTo>
                <a:lnTo>
                  <a:pt x="189659" y="74621"/>
                </a:lnTo>
                <a:lnTo>
                  <a:pt x="193480" y="72556"/>
                </a:lnTo>
                <a:lnTo>
                  <a:pt x="197297" y="71180"/>
                </a:lnTo>
                <a:lnTo>
                  <a:pt x="199842" y="68993"/>
                </a:lnTo>
                <a:lnTo>
                  <a:pt x="201539" y="66264"/>
                </a:lnTo>
                <a:lnTo>
                  <a:pt x="202670" y="63176"/>
                </a:lnTo>
                <a:lnTo>
                  <a:pt x="207313" y="56357"/>
                </a:lnTo>
                <a:lnTo>
                  <a:pt x="210329" y="52760"/>
                </a:lnTo>
                <a:lnTo>
                  <a:pt x="212340" y="51633"/>
                </a:lnTo>
                <a:lnTo>
                  <a:pt x="213681" y="52151"/>
                </a:lnTo>
                <a:lnTo>
                  <a:pt x="215832" y="56040"/>
                </a:lnTo>
                <a:lnTo>
                  <a:pt x="216315" y="66755"/>
                </a:lnTo>
                <a:lnTo>
                  <a:pt x="216358" y="94031"/>
                </a:lnTo>
                <a:lnTo>
                  <a:pt x="217629" y="102007"/>
                </a:lnTo>
                <a:lnTo>
                  <a:pt x="219747" y="112403"/>
                </a:lnTo>
                <a:lnTo>
                  <a:pt x="222428" y="124415"/>
                </a:lnTo>
                <a:lnTo>
                  <a:pt x="224216" y="134962"/>
                </a:lnTo>
                <a:lnTo>
                  <a:pt x="225408" y="144534"/>
                </a:lnTo>
                <a:lnTo>
                  <a:pt x="226202" y="153455"/>
                </a:lnTo>
                <a:lnTo>
                  <a:pt x="226732" y="164483"/>
                </a:lnTo>
                <a:lnTo>
                  <a:pt x="227321" y="190282"/>
                </a:lnTo>
                <a:lnTo>
                  <a:pt x="227792" y="3998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27"/>
          <p:cNvSpPr/>
          <p:nvPr/>
        </p:nvSpPr>
        <p:spPr>
          <a:xfrm>
            <a:off x="5120640" y="2401107"/>
            <a:ext cx="411277" cy="376325"/>
          </a:xfrm>
          <a:custGeom>
            <a:avLst/>
            <a:gdLst/>
            <a:ahLst/>
            <a:cxnLst/>
            <a:rect l="0" t="0" r="0" b="0"/>
            <a:pathLst>
              <a:path w="411277" h="376325">
                <a:moveTo>
                  <a:pt x="0" y="79202"/>
                </a:moveTo>
                <a:lnTo>
                  <a:pt x="31817" y="63294"/>
                </a:lnTo>
                <a:lnTo>
                  <a:pt x="42928" y="56045"/>
                </a:lnTo>
                <a:lnTo>
                  <a:pt x="53368" y="48590"/>
                </a:lnTo>
                <a:lnTo>
                  <a:pt x="59709" y="44824"/>
                </a:lnTo>
                <a:lnTo>
                  <a:pt x="66476" y="41044"/>
                </a:lnTo>
                <a:lnTo>
                  <a:pt x="77337" y="35983"/>
                </a:lnTo>
                <a:lnTo>
                  <a:pt x="106339" y="23587"/>
                </a:lnTo>
                <a:lnTo>
                  <a:pt x="122962" y="17996"/>
                </a:lnTo>
                <a:lnTo>
                  <a:pt x="140395" y="12998"/>
                </a:lnTo>
                <a:lnTo>
                  <a:pt x="158366" y="8396"/>
                </a:lnTo>
                <a:lnTo>
                  <a:pt x="176697" y="5328"/>
                </a:lnTo>
                <a:lnTo>
                  <a:pt x="195268" y="3283"/>
                </a:lnTo>
                <a:lnTo>
                  <a:pt x="213999" y="1919"/>
                </a:lnTo>
                <a:lnTo>
                  <a:pt x="230296" y="1010"/>
                </a:lnTo>
                <a:lnTo>
                  <a:pt x="258563" y="0"/>
                </a:lnTo>
                <a:lnTo>
                  <a:pt x="268895" y="1001"/>
                </a:lnTo>
                <a:lnTo>
                  <a:pt x="277054" y="2938"/>
                </a:lnTo>
                <a:lnTo>
                  <a:pt x="289505" y="8477"/>
                </a:lnTo>
                <a:lnTo>
                  <a:pt x="299272" y="15172"/>
                </a:lnTo>
                <a:lnTo>
                  <a:pt x="302385" y="18736"/>
                </a:lnTo>
                <a:lnTo>
                  <a:pt x="304460" y="22381"/>
                </a:lnTo>
                <a:lnTo>
                  <a:pt x="306765" y="29819"/>
                </a:lnTo>
                <a:lnTo>
                  <a:pt x="307790" y="37357"/>
                </a:lnTo>
                <a:lnTo>
                  <a:pt x="308245" y="48328"/>
                </a:lnTo>
                <a:lnTo>
                  <a:pt x="308538" y="69999"/>
                </a:lnTo>
                <a:lnTo>
                  <a:pt x="306022" y="75607"/>
                </a:lnTo>
                <a:lnTo>
                  <a:pt x="301804" y="81886"/>
                </a:lnTo>
                <a:lnTo>
                  <a:pt x="296453" y="88611"/>
                </a:lnTo>
                <a:lnTo>
                  <a:pt x="291615" y="95635"/>
                </a:lnTo>
                <a:lnTo>
                  <a:pt x="287120" y="102857"/>
                </a:lnTo>
                <a:lnTo>
                  <a:pt x="282853" y="110212"/>
                </a:lnTo>
                <a:lnTo>
                  <a:pt x="271339" y="121771"/>
                </a:lnTo>
                <a:lnTo>
                  <a:pt x="264713" y="126632"/>
                </a:lnTo>
                <a:lnTo>
                  <a:pt x="253945" y="136222"/>
                </a:lnTo>
                <a:lnTo>
                  <a:pt x="225048" y="163811"/>
                </a:lnTo>
                <a:lnTo>
                  <a:pt x="197349" y="190773"/>
                </a:lnTo>
                <a:lnTo>
                  <a:pt x="185924" y="198639"/>
                </a:lnTo>
                <a:lnTo>
                  <a:pt x="176612" y="203405"/>
                </a:lnTo>
                <a:lnTo>
                  <a:pt x="164230" y="211959"/>
                </a:lnTo>
                <a:lnTo>
                  <a:pt x="156388" y="214405"/>
                </a:lnTo>
                <a:lnTo>
                  <a:pt x="155058" y="213788"/>
                </a:lnTo>
                <a:lnTo>
                  <a:pt x="155442" y="212106"/>
                </a:lnTo>
                <a:lnTo>
                  <a:pt x="156968" y="209715"/>
                </a:lnTo>
                <a:lnTo>
                  <a:pt x="163065" y="205581"/>
                </a:lnTo>
                <a:lnTo>
                  <a:pt x="172210" y="200285"/>
                </a:lnTo>
                <a:lnTo>
                  <a:pt x="183386" y="194214"/>
                </a:lnTo>
                <a:lnTo>
                  <a:pt x="193377" y="190167"/>
                </a:lnTo>
                <a:lnTo>
                  <a:pt x="202578" y="187469"/>
                </a:lnTo>
                <a:lnTo>
                  <a:pt x="211252" y="185670"/>
                </a:lnTo>
                <a:lnTo>
                  <a:pt x="219575" y="183201"/>
                </a:lnTo>
                <a:lnTo>
                  <a:pt x="227663" y="180285"/>
                </a:lnTo>
                <a:lnTo>
                  <a:pt x="235595" y="177071"/>
                </a:lnTo>
                <a:lnTo>
                  <a:pt x="247233" y="174928"/>
                </a:lnTo>
                <a:lnTo>
                  <a:pt x="261342" y="173499"/>
                </a:lnTo>
                <a:lnTo>
                  <a:pt x="290142" y="171912"/>
                </a:lnTo>
                <a:lnTo>
                  <a:pt x="311409" y="171207"/>
                </a:lnTo>
                <a:lnTo>
                  <a:pt x="337661" y="170810"/>
                </a:lnTo>
                <a:lnTo>
                  <a:pt x="345757" y="172024"/>
                </a:lnTo>
                <a:lnTo>
                  <a:pt x="353695" y="174103"/>
                </a:lnTo>
                <a:lnTo>
                  <a:pt x="361526" y="176760"/>
                </a:lnTo>
                <a:lnTo>
                  <a:pt x="373615" y="183098"/>
                </a:lnTo>
                <a:lnTo>
                  <a:pt x="378616" y="186566"/>
                </a:lnTo>
                <a:lnTo>
                  <a:pt x="387560" y="197193"/>
                </a:lnTo>
                <a:lnTo>
                  <a:pt x="391723" y="203583"/>
                </a:lnTo>
                <a:lnTo>
                  <a:pt x="399736" y="214069"/>
                </a:lnTo>
                <a:lnTo>
                  <a:pt x="403650" y="218644"/>
                </a:lnTo>
                <a:lnTo>
                  <a:pt x="408000" y="227113"/>
                </a:lnTo>
                <a:lnTo>
                  <a:pt x="409933" y="236381"/>
                </a:lnTo>
                <a:lnTo>
                  <a:pt x="410449" y="242408"/>
                </a:lnTo>
                <a:lnTo>
                  <a:pt x="411021" y="254608"/>
                </a:lnTo>
                <a:lnTo>
                  <a:pt x="411276" y="264264"/>
                </a:lnTo>
                <a:lnTo>
                  <a:pt x="410074" y="269887"/>
                </a:lnTo>
                <a:lnTo>
                  <a:pt x="408003" y="276175"/>
                </a:lnTo>
                <a:lnTo>
                  <a:pt x="405352" y="282908"/>
                </a:lnTo>
                <a:lnTo>
                  <a:pt x="402314" y="289936"/>
                </a:lnTo>
                <a:lnTo>
                  <a:pt x="395553" y="304518"/>
                </a:lnTo>
                <a:lnTo>
                  <a:pt x="390702" y="310693"/>
                </a:lnTo>
                <a:lnTo>
                  <a:pt x="378538" y="320940"/>
                </a:lnTo>
                <a:lnTo>
                  <a:pt x="371739" y="325451"/>
                </a:lnTo>
                <a:lnTo>
                  <a:pt x="364666" y="329728"/>
                </a:lnTo>
                <a:lnTo>
                  <a:pt x="357410" y="333850"/>
                </a:lnTo>
                <a:lnTo>
                  <a:pt x="342575" y="341816"/>
                </a:lnTo>
                <a:lnTo>
                  <a:pt x="312355" y="357278"/>
                </a:lnTo>
                <a:lnTo>
                  <a:pt x="303487" y="361106"/>
                </a:lnTo>
                <a:lnTo>
                  <a:pt x="293765" y="364928"/>
                </a:lnTo>
                <a:lnTo>
                  <a:pt x="283473" y="368746"/>
                </a:lnTo>
                <a:lnTo>
                  <a:pt x="274072" y="371292"/>
                </a:lnTo>
                <a:lnTo>
                  <a:pt x="265264" y="372989"/>
                </a:lnTo>
                <a:lnTo>
                  <a:pt x="256853" y="374120"/>
                </a:lnTo>
                <a:lnTo>
                  <a:pt x="248705" y="374874"/>
                </a:lnTo>
                <a:lnTo>
                  <a:pt x="240733" y="375377"/>
                </a:lnTo>
                <a:lnTo>
                  <a:pt x="225102" y="375936"/>
                </a:lnTo>
                <a:lnTo>
                  <a:pt x="194371" y="376294"/>
                </a:lnTo>
                <a:lnTo>
                  <a:pt x="186731" y="376324"/>
                </a:lnTo>
                <a:lnTo>
                  <a:pt x="179097" y="375073"/>
                </a:lnTo>
                <a:lnTo>
                  <a:pt x="171468" y="372970"/>
                </a:lnTo>
                <a:lnTo>
                  <a:pt x="163842" y="370297"/>
                </a:lnTo>
                <a:lnTo>
                  <a:pt x="156218" y="367246"/>
                </a:lnTo>
                <a:lnTo>
                  <a:pt x="148595" y="363941"/>
                </a:lnTo>
                <a:lnTo>
                  <a:pt x="133352" y="356883"/>
                </a:lnTo>
                <a:lnTo>
                  <a:pt x="34289" y="307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28"/>
          <p:cNvSpPr/>
          <p:nvPr/>
        </p:nvSpPr>
        <p:spPr>
          <a:xfrm>
            <a:off x="4949190" y="2846069"/>
            <a:ext cx="937261" cy="32232"/>
          </a:xfrm>
          <a:custGeom>
            <a:avLst/>
            <a:gdLst/>
            <a:ahLst/>
            <a:cxnLst/>
            <a:rect l="0" t="0" r="0" b="0"/>
            <a:pathLst>
              <a:path w="937261" h="32232">
                <a:moveTo>
                  <a:pt x="0" y="11431"/>
                </a:moveTo>
                <a:lnTo>
                  <a:pt x="12135" y="17498"/>
                </a:lnTo>
                <a:lnTo>
                  <a:pt x="22060" y="20556"/>
                </a:lnTo>
                <a:lnTo>
                  <a:pt x="35027" y="23864"/>
                </a:lnTo>
                <a:lnTo>
                  <a:pt x="50021" y="27340"/>
                </a:lnTo>
                <a:lnTo>
                  <a:pt x="65097" y="29657"/>
                </a:lnTo>
                <a:lnTo>
                  <a:pt x="80228" y="31201"/>
                </a:lnTo>
                <a:lnTo>
                  <a:pt x="95395" y="32231"/>
                </a:lnTo>
                <a:lnTo>
                  <a:pt x="113126" y="31647"/>
                </a:lnTo>
                <a:lnTo>
                  <a:pt x="132568" y="29988"/>
                </a:lnTo>
                <a:lnTo>
                  <a:pt x="153148" y="27612"/>
                </a:lnTo>
                <a:lnTo>
                  <a:pt x="170679" y="26028"/>
                </a:lnTo>
                <a:lnTo>
                  <a:pt x="186176" y="24973"/>
                </a:lnTo>
                <a:lnTo>
                  <a:pt x="200317" y="24269"/>
                </a:lnTo>
                <a:lnTo>
                  <a:pt x="226189" y="23486"/>
                </a:lnTo>
                <a:lnTo>
                  <a:pt x="238423" y="23278"/>
                </a:lnTo>
                <a:lnTo>
                  <a:pt x="292655" y="19659"/>
                </a:lnTo>
                <a:lnTo>
                  <a:pt x="328454" y="16916"/>
                </a:lnTo>
                <a:lnTo>
                  <a:pt x="382799" y="15088"/>
                </a:lnTo>
                <a:lnTo>
                  <a:pt x="700976" y="11645"/>
                </a:lnTo>
                <a:lnTo>
                  <a:pt x="912656" y="11431"/>
                </a:lnTo>
                <a:lnTo>
                  <a:pt x="918317" y="10161"/>
                </a:lnTo>
                <a:lnTo>
                  <a:pt x="923361" y="8044"/>
                </a:lnTo>
                <a:lnTo>
                  <a:pt x="9372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29"/>
          <p:cNvSpPr/>
          <p:nvPr/>
        </p:nvSpPr>
        <p:spPr>
          <a:xfrm>
            <a:off x="4892040" y="3040379"/>
            <a:ext cx="365761" cy="274322"/>
          </a:xfrm>
          <a:custGeom>
            <a:avLst/>
            <a:gdLst/>
            <a:ahLst/>
            <a:cxnLst/>
            <a:rect l="0" t="0" r="0" b="0"/>
            <a:pathLst>
              <a:path w="365761" h="274322">
                <a:moveTo>
                  <a:pt x="0" y="0"/>
                </a:moveTo>
                <a:lnTo>
                  <a:pt x="6068" y="0"/>
                </a:lnTo>
                <a:lnTo>
                  <a:pt x="15820" y="3387"/>
                </a:lnTo>
                <a:lnTo>
                  <a:pt x="21976" y="6068"/>
                </a:lnTo>
                <a:lnTo>
                  <a:pt x="32204" y="9047"/>
                </a:lnTo>
                <a:lnTo>
                  <a:pt x="36709" y="9841"/>
                </a:lnTo>
                <a:lnTo>
                  <a:pt x="45102" y="14111"/>
                </a:lnTo>
                <a:lnTo>
                  <a:pt x="79041" y="39335"/>
                </a:lnTo>
                <a:lnTo>
                  <a:pt x="126148" y="76143"/>
                </a:lnTo>
                <a:lnTo>
                  <a:pt x="186390" y="125290"/>
                </a:lnTo>
                <a:lnTo>
                  <a:pt x="204270" y="140677"/>
                </a:lnTo>
                <a:lnTo>
                  <a:pt x="220000" y="154745"/>
                </a:lnTo>
                <a:lnTo>
                  <a:pt x="246368" y="179266"/>
                </a:lnTo>
                <a:lnTo>
                  <a:pt x="280605" y="212317"/>
                </a:lnTo>
                <a:lnTo>
                  <a:pt x="306041" y="237520"/>
                </a:lnTo>
                <a:lnTo>
                  <a:pt x="314517" y="244707"/>
                </a:lnTo>
                <a:lnTo>
                  <a:pt x="323978" y="252038"/>
                </a:lnTo>
                <a:lnTo>
                  <a:pt x="334095" y="259465"/>
                </a:lnTo>
                <a:lnTo>
                  <a:pt x="342110" y="264417"/>
                </a:lnTo>
                <a:lnTo>
                  <a:pt x="348723" y="267718"/>
                </a:lnTo>
                <a:lnTo>
                  <a:pt x="365760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30"/>
          <p:cNvSpPr/>
          <p:nvPr/>
        </p:nvSpPr>
        <p:spPr>
          <a:xfrm>
            <a:off x="4972050" y="3006089"/>
            <a:ext cx="285751" cy="411482"/>
          </a:xfrm>
          <a:custGeom>
            <a:avLst/>
            <a:gdLst/>
            <a:ahLst/>
            <a:cxnLst/>
            <a:rect l="0" t="0" r="0" b="0"/>
            <a:pathLst>
              <a:path w="285751" h="411482">
                <a:moveTo>
                  <a:pt x="285750" y="0"/>
                </a:moveTo>
                <a:lnTo>
                  <a:pt x="266067" y="0"/>
                </a:lnTo>
                <a:lnTo>
                  <a:pt x="260915" y="3387"/>
                </a:lnTo>
                <a:lnTo>
                  <a:pt x="257763" y="6069"/>
                </a:lnTo>
                <a:lnTo>
                  <a:pt x="255662" y="10396"/>
                </a:lnTo>
                <a:lnTo>
                  <a:pt x="253327" y="21977"/>
                </a:lnTo>
                <a:lnTo>
                  <a:pt x="250165" y="27352"/>
                </a:lnTo>
                <a:lnTo>
                  <a:pt x="245516" y="32205"/>
                </a:lnTo>
                <a:lnTo>
                  <a:pt x="239877" y="36710"/>
                </a:lnTo>
                <a:lnTo>
                  <a:pt x="234848" y="42254"/>
                </a:lnTo>
                <a:lnTo>
                  <a:pt x="230225" y="48489"/>
                </a:lnTo>
                <a:lnTo>
                  <a:pt x="225873" y="55186"/>
                </a:lnTo>
                <a:lnTo>
                  <a:pt x="221702" y="62191"/>
                </a:lnTo>
                <a:lnTo>
                  <a:pt x="217651" y="69401"/>
                </a:lnTo>
                <a:lnTo>
                  <a:pt x="213681" y="76747"/>
                </a:lnTo>
                <a:lnTo>
                  <a:pt x="209764" y="85455"/>
                </a:lnTo>
                <a:lnTo>
                  <a:pt x="205883" y="95070"/>
                </a:lnTo>
                <a:lnTo>
                  <a:pt x="202025" y="105291"/>
                </a:lnTo>
                <a:lnTo>
                  <a:pt x="196913" y="114644"/>
                </a:lnTo>
                <a:lnTo>
                  <a:pt x="190965" y="123419"/>
                </a:lnTo>
                <a:lnTo>
                  <a:pt x="184460" y="131810"/>
                </a:lnTo>
                <a:lnTo>
                  <a:pt x="176313" y="145023"/>
                </a:lnTo>
                <a:lnTo>
                  <a:pt x="167072" y="161452"/>
                </a:lnTo>
                <a:lnTo>
                  <a:pt x="157101" y="180025"/>
                </a:lnTo>
                <a:lnTo>
                  <a:pt x="147914" y="196217"/>
                </a:lnTo>
                <a:lnTo>
                  <a:pt x="139249" y="210821"/>
                </a:lnTo>
                <a:lnTo>
                  <a:pt x="130933" y="224368"/>
                </a:lnTo>
                <a:lnTo>
                  <a:pt x="122848" y="235939"/>
                </a:lnTo>
                <a:lnTo>
                  <a:pt x="114918" y="246193"/>
                </a:lnTo>
                <a:lnTo>
                  <a:pt x="107092" y="255568"/>
                </a:lnTo>
                <a:lnTo>
                  <a:pt x="100605" y="264359"/>
                </a:lnTo>
                <a:lnTo>
                  <a:pt x="95010" y="272760"/>
                </a:lnTo>
                <a:lnTo>
                  <a:pt x="90010" y="280900"/>
                </a:lnTo>
                <a:lnTo>
                  <a:pt x="70837" y="310560"/>
                </a:lnTo>
                <a:lnTo>
                  <a:pt x="65004" y="320070"/>
                </a:lnTo>
                <a:lnTo>
                  <a:pt x="59846" y="328950"/>
                </a:lnTo>
                <a:lnTo>
                  <a:pt x="55137" y="337410"/>
                </a:lnTo>
                <a:lnTo>
                  <a:pt x="46519" y="350197"/>
                </a:lnTo>
                <a:lnTo>
                  <a:pt x="38455" y="360114"/>
                </a:lnTo>
                <a:lnTo>
                  <a:pt x="30638" y="368754"/>
                </a:lnTo>
                <a:lnTo>
                  <a:pt x="22929" y="376828"/>
                </a:lnTo>
                <a:lnTo>
                  <a:pt x="11450" y="388513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1"/>
          <p:cNvSpPr/>
          <p:nvPr/>
        </p:nvSpPr>
        <p:spPr>
          <a:xfrm>
            <a:off x="5372100" y="3108959"/>
            <a:ext cx="354330" cy="80011"/>
          </a:xfrm>
          <a:custGeom>
            <a:avLst/>
            <a:gdLst/>
            <a:ahLst/>
            <a:cxnLst/>
            <a:rect l="0" t="0" r="0" b="0"/>
            <a:pathLst>
              <a:path w="354330" h="80011">
                <a:moveTo>
                  <a:pt x="0" y="80010"/>
                </a:moveTo>
                <a:lnTo>
                  <a:pt x="18203" y="73943"/>
                </a:lnTo>
                <a:lnTo>
                  <a:pt x="24835" y="70885"/>
                </a:lnTo>
                <a:lnTo>
                  <a:pt x="30526" y="67577"/>
                </a:lnTo>
                <a:lnTo>
                  <a:pt x="35591" y="64102"/>
                </a:lnTo>
                <a:lnTo>
                  <a:pt x="41507" y="61784"/>
                </a:lnTo>
                <a:lnTo>
                  <a:pt x="47991" y="60240"/>
                </a:lnTo>
                <a:lnTo>
                  <a:pt x="54854" y="59210"/>
                </a:lnTo>
                <a:lnTo>
                  <a:pt x="61969" y="58523"/>
                </a:lnTo>
                <a:lnTo>
                  <a:pt x="69253" y="58066"/>
                </a:lnTo>
                <a:lnTo>
                  <a:pt x="76648" y="57761"/>
                </a:lnTo>
                <a:lnTo>
                  <a:pt x="95549" y="53747"/>
                </a:lnTo>
                <a:lnTo>
                  <a:pt x="177465" y="33705"/>
                </a:lnTo>
                <a:lnTo>
                  <a:pt x="195780" y="30090"/>
                </a:lnTo>
                <a:lnTo>
                  <a:pt x="226713" y="24804"/>
                </a:lnTo>
                <a:lnTo>
                  <a:pt x="261628" y="18221"/>
                </a:lnTo>
                <a:lnTo>
                  <a:pt x="274749" y="14687"/>
                </a:lnTo>
                <a:lnTo>
                  <a:pt x="284765" y="11062"/>
                </a:lnTo>
                <a:lnTo>
                  <a:pt x="292713" y="7375"/>
                </a:lnTo>
                <a:lnTo>
                  <a:pt x="300552" y="4917"/>
                </a:lnTo>
                <a:lnTo>
                  <a:pt x="308318" y="3278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32"/>
          <p:cNvSpPr/>
          <p:nvPr/>
        </p:nvSpPr>
        <p:spPr>
          <a:xfrm>
            <a:off x="5520690" y="2983229"/>
            <a:ext cx="102870" cy="400051"/>
          </a:xfrm>
          <a:custGeom>
            <a:avLst/>
            <a:gdLst/>
            <a:ahLst/>
            <a:cxnLst/>
            <a:rect l="0" t="0" r="0" b="0"/>
            <a:pathLst>
              <a:path w="102870" h="400051">
                <a:moveTo>
                  <a:pt x="0" y="0"/>
                </a:moveTo>
                <a:lnTo>
                  <a:pt x="0" y="15910"/>
                </a:lnTo>
                <a:lnTo>
                  <a:pt x="1269" y="20766"/>
                </a:lnTo>
                <a:lnTo>
                  <a:pt x="3386" y="26545"/>
                </a:lnTo>
                <a:lnTo>
                  <a:pt x="6067" y="32937"/>
                </a:lnTo>
                <a:lnTo>
                  <a:pt x="9125" y="41008"/>
                </a:lnTo>
                <a:lnTo>
                  <a:pt x="15908" y="60136"/>
                </a:lnTo>
                <a:lnTo>
                  <a:pt x="20765" y="71841"/>
                </a:lnTo>
                <a:lnTo>
                  <a:pt x="26544" y="84724"/>
                </a:lnTo>
                <a:lnTo>
                  <a:pt x="32936" y="98393"/>
                </a:lnTo>
                <a:lnTo>
                  <a:pt x="37197" y="110045"/>
                </a:lnTo>
                <a:lnTo>
                  <a:pt x="40038" y="120354"/>
                </a:lnTo>
                <a:lnTo>
                  <a:pt x="41932" y="129766"/>
                </a:lnTo>
                <a:lnTo>
                  <a:pt x="43194" y="137311"/>
                </a:lnTo>
                <a:lnTo>
                  <a:pt x="44597" y="149080"/>
                </a:lnTo>
                <a:lnTo>
                  <a:pt x="46241" y="159077"/>
                </a:lnTo>
                <a:lnTo>
                  <a:pt x="51455" y="187118"/>
                </a:lnTo>
                <a:lnTo>
                  <a:pt x="54623" y="198406"/>
                </a:lnTo>
                <a:lnTo>
                  <a:pt x="58005" y="207201"/>
                </a:lnTo>
                <a:lnTo>
                  <a:pt x="61530" y="214334"/>
                </a:lnTo>
                <a:lnTo>
                  <a:pt x="65150" y="224169"/>
                </a:lnTo>
                <a:lnTo>
                  <a:pt x="68833" y="235806"/>
                </a:lnTo>
                <a:lnTo>
                  <a:pt x="72559" y="248644"/>
                </a:lnTo>
                <a:lnTo>
                  <a:pt x="76312" y="266093"/>
                </a:lnTo>
                <a:lnTo>
                  <a:pt x="80085" y="286615"/>
                </a:lnTo>
                <a:lnTo>
                  <a:pt x="83869" y="309187"/>
                </a:lnTo>
                <a:lnTo>
                  <a:pt x="86393" y="326775"/>
                </a:lnTo>
                <a:lnTo>
                  <a:pt x="88075" y="341040"/>
                </a:lnTo>
                <a:lnTo>
                  <a:pt x="89197" y="353090"/>
                </a:lnTo>
                <a:lnTo>
                  <a:pt x="91215" y="363663"/>
                </a:lnTo>
                <a:lnTo>
                  <a:pt x="93830" y="373252"/>
                </a:lnTo>
                <a:lnTo>
                  <a:pt x="102869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33"/>
          <p:cNvSpPr/>
          <p:nvPr/>
        </p:nvSpPr>
        <p:spPr>
          <a:xfrm>
            <a:off x="5840729" y="2971800"/>
            <a:ext cx="57151" cy="388621"/>
          </a:xfrm>
          <a:custGeom>
            <a:avLst/>
            <a:gdLst/>
            <a:ahLst/>
            <a:cxnLst/>
            <a:rect l="0" t="0" r="0" b="0"/>
            <a:pathLst>
              <a:path w="57151" h="388621">
                <a:moveTo>
                  <a:pt x="0" y="0"/>
                </a:moveTo>
                <a:lnTo>
                  <a:pt x="0" y="31817"/>
                </a:lnTo>
                <a:lnTo>
                  <a:pt x="1271" y="41531"/>
                </a:lnTo>
                <a:lnTo>
                  <a:pt x="3387" y="53088"/>
                </a:lnTo>
                <a:lnTo>
                  <a:pt x="6068" y="65872"/>
                </a:lnTo>
                <a:lnTo>
                  <a:pt x="15821" y="130876"/>
                </a:lnTo>
                <a:lnTo>
                  <a:pt x="21977" y="174880"/>
                </a:lnTo>
                <a:lnTo>
                  <a:pt x="27352" y="208027"/>
                </a:lnTo>
                <a:lnTo>
                  <a:pt x="32205" y="233934"/>
                </a:lnTo>
                <a:lnTo>
                  <a:pt x="36710" y="255016"/>
                </a:lnTo>
                <a:lnTo>
                  <a:pt x="39713" y="270341"/>
                </a:lnTo>
                <a:lnTo>
                  <a:pt x="41716" y="281827"/>
                </a:lnTo>
                <a:lnTo>
                  <a:pt x="43051" y="290755"/>
                </a:lnTo>
                <a:lnTo>
                  <a:pt x="45210" y="299246"/>
                </a:lnTo>
                <a:lnTo>
                  <a:pt x="47921" y="307447"/>
                </a:lnTo>
                <a:lnTo>
                  <a:pt x="50997" y="315455"/>
                </a:lnTo>
                <a:lnTo>
                  <a:pt x="53048" y="322063"/>
                </a:lnTo>
                <a:lnTo>
                  <a:pt x="54416" y="327738"/>
                </a:lnTo>
                <a:lnTo>
                  <a:pt x="55935" y="337431"/>
                </a:lnTo>
                <a:lnTo>
                  <a:pt x="56611" y="345973"/>
                </a:lnTo>
                <a:lnTo>
                  <a:pt x="56911" y="354002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34"/>
          <p:cNvSpPr/>
          <p:nvPr/>
        </p:nvSpPr>
        <p:spPr>
          <a:xfrm>
            <a:off x="6229350" y="2743200"/>
            <a:ext cx="308610" cy="57151"/>
          </a:xfrm>
          <a:custGeom>
            <a:avLst/>
            <a:gdLst/>
            <a:ahLst/>
            <a:cxnLst/>
            <a:rect l="0" t="0" r="0" b="0"/>
            <a:pathLst>
              <a:path w="308610" h="57151">
                <a:moveTo>
                  <a:pt x="0" y="57150"/>
                </a:moveTo>
                <a:lnTo>
                  <a:pt x="24271" y="51082"/>
                </a:lnTo>
                <a:lnTo>
                  <a:pt x="33960" y="49294"/>
                </a:lnTo>
                <a:lnTo>
                  <a:pt x="42960" y="48103"/>
                </a:lnTo>
                <a:lnTo>
                  <a:pt x="51500" y="47308"/>
                </a:lnTo>
                <a:lnTo>
                  <a:pt x="59733" y="45509"/>
                </a:lnTo>
                <a:lnTo>
                  <a:pt x="67762" y="43039"/>
                </a:lnTo>
                <a:lnTo>
                  <a:pt x="75655" y="40122"/>
                </a:lnTo>
                <a:lnTo>
                  <a:pt x="91076" y="35638"/>
                </a:lnTo>
                <a:lnTo>
                  <a:pt x="135305" y="23882"/>
                </a:lnTo>
                <a:lnTo>
                  <a:pt x="178668" y="13577"/>
                </a:lnTo>
                <a:lnTo>
                  <a:pt x="199122" y="9051"/>
                </a:lnTo>
                <a:lnTo>
                  <a:pt x="216568" y="6034"/>
                </a:lnTo>
                <a:lnTo>
                  <a:pt x="232009" y="4023"/>
                </a:lnTo>
                <a:lnTo>
                  <a:pt x="256785" y="1787"/>
                </a:lnTo>
                <a:lnTo>
                  <a:pt x="272030" y="794"/>
                </a:lnTo>
                <a:lnTo>
                  <a:pt x="286425" y="353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35"/>
          <p:cNvSpPr/>
          <p:nvPr/>
        </p:nvSpPr>
        <p:spPr>
          <a:xfrm>
            <a:off x="6286500" y="2818959"/>
            <a:ext cx="285751" cy="84261"/>
          </a:xfrm>
          <a:custGeom>
            <a:avLst/>
            <a:gdLst/>
            <a:ahLst/>
            <a:cxnLst/>
            <a:rect l="0" t="0" r="0" b="0"/>
            <a:pathLst>
              <a:path w="285751" h="84261">
                <a:moveTo>
                  <a:pt x="0" y="84260"/>
                </a:moveTo>
                <a:lnTo>
                  <a:pt x="31818" y="68352"/>
                </a:lnTo>
                <a:lnTo>
                  <a:pt x="37722" y="66034"/>
                </a:lnTo>
                <a:lnTo>
                  <a:pt x="42927" y="64490"/>
                </a:lnTo>
                <a:lnTo>
                  <a:pt x="47669" y="63460"/>
                </a:lnTo>
                <a:lnTo>
                  <a:pt x="53369" y="61503"/>
                </a:lnTo>
                <a:lnTo>
                  <a:pt x="59709" y="58929"/>
                </a:lnTo>
                <a:lnTo>
                  <a:pt x="66475" y="55943"/>
                </a:lnTo>
                <a:lnTo>
                  <a:pt x="106339" y="39605"/>
                </a:lnTo>
                <a:lnTo>
                  <a:pt x="119152" y="35440"/>
                </a:lnTo>
                <a:lnTo>
                  <a:pt x="130235" y="32663"/>
                </a:lnTo>
                <a:lnTo>
                  <a:pt x="140163" y="30812"/>
                </a:lnTo>
                <a:lnTo>
                  <a:pt x="151862" y="27038"/>
                </a:lnTo>
                <a:lnTo>
                  <a:pt x="164741" y="21982"/>
                </a:lnTo>
                <a:lnTo>
                  <a:pt x="178407" y="16072"/>
                </a:lnTo>
                <a:lnTo>
                  <a:pt x="193868" y="10861"/>
                </a:lnTo>
                <a:lnTo>
                  <a:pt x="210525" y="6118"/>
                </a:lnTo>
                <a:lnTo>
                  <a:pt x="227980" y="1685"/>
                </a:lnTo>
                <a:lnTo>
                  <a:pt x="242157" y="0"/>
                </a:lnTo>
                <a:lnTo>
                  <a:pt x="254148" y="147"/>
                </a:lnTo>
                <a:lnTo>
                  <a:pt x="285750" y="42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36"/>
          <p:cNvSpPr/>
          <p:nvPr/>
        </p:nvSpPr>
        <p:spPr>
          <a:xfrm>
            <a:off x="7018019" y="2263139"/>
            <a:ext cx="80012" cy="381193"/>
          </a:xfrm>
          <a:custGeom>
            <a:avLst/>
            <a:gdLst/>
            <a:ahLst/>
            <a:cxnLst/>
            <a:rect l="0" t="0" r="0" b="0"/>
            <a:pathLst>
              <a:path w="80012" h="381193">
                <a:moveTo>
                  <a:pt x="0" y="0"/>
                </a:moveTo>
                <a:lnTo>
                  <a:pt x="0" y="41660"/>
                </a:lnTo>
                <a:lnTo>
                  <a:pt x="1271" y="51903"/>
                </a:lnTo>
                <a:lnTo>
                  <a:pt x="3388" y="63812"/>
                </a:lnTo>
                <a:lnTo>
                  <a:pt x="6069" y="76832"/>
                </a:lnTo>
                <a:lnTo>
                  <a:pt x="9125" y="98211"/>
                </a:lnTo>
                <a:lnTo>
                  <a:pt x="15909" y="155833"/>
                </a:lnTo>
                <a:lnTo>
                  <a:pt x="23307" y="192789"/>
                </a:lnTo>
                <a:lnTo>
                  <a:pt x="33318" y="233936"/>
                </a:lnTo>
                <a:lnTo>
                  <a:pt x="61614" y="339721"/>
                </a:lnTo>
                <a:lnTo>
                  <a:pt x="65207" y="349671"/>
                </a:lnTo>
                <a:lnTo>
                  <a:pt x="68871" y="357574"/>
                </a:lnTo>
                <a:lnTo>
                  <a:pt x="72584" y="364113"/>
                </a:lnTo>
                <a:lnTo>
                  <a:pt x="75060" y="369742"/>
                </a:lnTo>
                <a:lnTo>
                  <a:pt x="76710" y="374765"/>
                </a:lnTo>
                <a:lnTo>
                  <a:pt x="77810" y="379384"/>
                </a:lnTo>
                <a:lnTo>
                  <a:pt x="78544" y="381192"/>
                </a:lnTo>
                <a:lnTo>
                  <a:pt x="79033" y="381128"/>
                </a:lnTo>
                <a:lnTo>
                  <a:pt x="8001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37"/>
          <p:cNvSpPr/>
          <p:nvPr/>
        </p:nvSpPr>
        <p:spPr>
          <a:xfrm>
            <a:off x="6743700" y="2766587"/>
            <a:ext cx="662941" cy="44723"/>
          </a:xfrm>
          <a:custGeom>
            <a:avLst/>
            <a:gdLst/>
            <a:ahLst/>
            <a:cxnLst/>
            <a:rect l="0" t="0" r="0" b="0"/>
            <a:pathLst>
              <a:path w="662941" h="44723">
                <a:moveTo>
                  <a:pt x="0" y="33763"/>
                </a:moveTo>
                <a:lnTo>
                  <a:pt x="6067" y="33763"/>
                </a:lnTo>
                <a:lnTo>
                  <a:pt x="7855" y="35032"/>
                </a:lnTo>
                <a:lnTo>
                  <a:pt x="9046" y="37149"/>
                </a:lnTo>
                <a:lnTo>
                  <a:pt x="9841" y="39830"/>
                </a:lnTo>
                <a:lnTo>
                  <a:pt x="11640" y="41618"/>
                </a:lnTo>
                <a:lnTo>
                  <a:pt x="14110" y="42809"/>
                </a:lnTo>
                <a:lnTo>
                  <a:pt x="20241" y="44133"/>
                </a:lnTo>
                <a:lnTo>
                  <a:pt x="27199" y="44722"/>
                </a:lnTo>
                <a:lnTo>
                  <a:pt x="40992" y="43609"/>
                </a:lnTo>
                <a:lnTo>
                  <a:pt x="320282" y="15842"/>
                </a:lnTo>
                <a:lnTo>
                  <a:pt x="343062" y="14196"/>
                </a:lnTo>
                <a:lnTo>
                  <a:pt x="362057" y="13098"/>
                </a:lnTo>
                <a:lnTo>
                  <a:pt x="379801" y="11096"/>
                </a:lnTo>
                <a:lnTo>
                  <a:pt x="396711" y="8492"/>
                </a:lnTo>
                <a:lnTo>
                  <a:pt x="413063" y="5485"/>
                </a:lnTo>
                <a:lnTo>
                  <a:pt x="435395" y="3481"/>
                </a:lnTo>
                <a:lnTo>
                  <a:pt x="461714" y="2145"/>
                </a:lnTo>
                <a:lnTo>
                  <a:pt x="520165" y="660"/>
                </a:lnTo>
                <a:lnTo>
                  <a:pt x="580011" y="0"/>
                </a:lnTo>
                <a:lnTo>
                  <a:pt x="602574" y="1094"/>
                </a:lnTo>
                <a:lnTo>
                  <a:pt x="620155" y="3094"/>
                </a:lnTo>
                <a:lnTo>
                  <a:pt x="662940" y="109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38"/>
          <p:cNvSpPr/>
          <p:nvPr/>
        </p:nvSpPr>
        <p:spPr>
          <a:xfrm>
            <a:off x="6812476" y="2297429"/>
            <a:ext cx="228405" cy="227926"/>
          </a:xfrm>
          <a:custGeom>
            <a:avLst/>
            <a:gdLst/>
            <a:ahLst/>
            <a:cxnLst/>
            <a:rect l="0" t="0" r="0" b="0"/>
            <a:pathLst>
              <a:path w="228405" h="227926">
                <a:moveTo>
                  <a:pt x="45524" y="0"/>
                </a:moveTo>
                <a:lnTo>
                  <a:pt x="45524" y="52316"/>
                </a:lnTo>
                <a:lnTo>
                  <a:pt x="44254" y="70438"/>
                </a:lnTo>
                <a:lnTo>
                  <a:pt x="42137" y="87599"/>
                </a:lnTo>
                <a:lnTo>
                  <a:pt x="39456" y="104119"/>
                </a:lnTo>
                <a:lnTo>
                  <a:pt x="36398" y="117673"/>
                </a:lnTo>
                <a:lnTo>
                  <a:pt x="33090" y="129249"/>
                </a:lnTo>
                <a:lnTo>
                  <a:pt x="29614" y="139506"/>
                </a:lnTo>
                <a:lnTo>
                  <a:pt x="26028" y="148884"/>
                </a:lnTo>
                <a:lnTo>
                  <a:pt x="22366" y="157676"/>
                </a:lnTo>
                <a:lnTo>
                  <a:pt x="18655" y="166078"/>
                </a:lnTo>
                <a:lnTo>
                  <a:pt x="14911" y="172949"/>
                </a:lnTo>
                <a:lnTo>
                  <a:pt x="11146" y="178799"/>
                </a:lnTo>
                <a:lnTo>
                  <a:pt x="7365" y="183970"/>
                </a:lnTo>
                <a:lnTo>
                  <a:pt x="4845" y="188686"/>
                </a:lnTo>
                <a:lnTo>
                  <a:pt x="3164" y="193101"/>
                </a:lnTo>
                <a:lnTo>
                  <a:pt x="2043" y="197314"/>
                </a:lnTo>
                <a:lnTo>
                  <a:pt x="1297" y="201393"/>
                </a:lnTo>
                <a:lnTo>
                  <a:pt x="799" y="205382"/>
                </a:lnTo>
                <a:lnTo>
                  <a:pt x="467" y="209312"/>
                </a:lnTo>
                <a:lnTo>
                  <a:pt x="246" y="213201"/>
                </a:lnTo>
                <a:lnTo>
                  <a:pt x="0" y="220910"/>
                </a:lnTo>
                <a:lnTo>
                  <a:pt x="1205" y="223473"/>
                </a:lnTo>
                <a:lnTo>
                  <a:pt x="3278" y="225182"/>
                </a:lnTo>
                <a:lnTo>
                  <a:pt x="5929" y="226322"/>
                </a:lnTo>
                <a:lnTo>
                  <a:pt x="12264" y="227588"/>
                </a:lnTo>
                <a:lnTo>
                  <a:pt x="15730" y="227925"/>
                </a:lnTo>
                <a:lnTo>
                  <a:pt x="29471" y="226880"/>
                </a:lnTo>
                <a:lnTo>
                  <a:pt x="75219" y="222333"/>
                </a:lnTo>
                <a:lnTo>
                  <a:pt x="94531" y="219342"/>
                </a:lnTo>
                <a:lnTo>
                  <a:pt x="109945" y="216078"/>
                </a:lnTo>
                <a:lnTo>
                  <a:pt x="122761" y="212632"/>
                </a:lnTo>
                <a:lnTo>
                  <a:pt x="135116" y="210335"/>
                </a:lnTo>
                <a:lnTo>
                  <a:pt x="147161" y="208804"/>
                </a:lnTo>
                <a:lnTo>
                  <a:pt x="168166" y="207102"/>
                </a:lnTo>
                <a:lnTo>
                  <a:pt x="181735" y="206345"/>
                </a:lnTo>
                <a:lnTo>
                  <a:pt x="191998" y="206009"/>
                </a:lnTo>
                <a:lnTo>
                  <a:pt x="208303" y="205820"/>
                </a:lnTo>
                <a:lnTo>
                  <a:pt x="228404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9"/>
          <p:cNvSpPr/>
          <p:nvPr/>
        </p:nvSpPr>
        <p:spPr>
          <a:xfrm>
            <a:off x="6830014" y="2914803"/>
            <a:ext cx="324484" cy="399898"/>
          </a:xfrm>
          <a:custGeom>
            <a:avLst/>
            <a:gdLst/>
            <a:ahLst/>
            <a:cxnLst/>
            <a:rect l="0" t="0" r="0" b="0"/>
            <a:pathLst>
              <a:path w="324484" h="399898">
                <a:moveTo>
                  <a:pt x="27986" y="34136"/>
                </a:moveTo>
                <a:lnTo>
                  <a:pt x="27986" y="128755"/>
                </a:lnTo>
                <a:lnTo>
                  <a:pt x="27986" y="127696"/>
                </a:lnTo>
                <a:lnTo>
                  <a:pt x="25445" y="121909"/>
                </a:lnTo>
                <a:lnTo>
                  <a:pt x="15850" y="101933"/>
                </a:lnTo>
                <a:lnTo>
                  <a:pt x="12275" y="92034"/>
                </a:lnTo>
                <a:lnTo>
                  <a:pt x="9892" y="82895"/>
                </a:lnTo>
                <a:lnTo>
                  <a:pt x="8303" y="74262"/>
                </a:lnTo>
                <a:lnTo>
                  <a:pt x="5974" y="67237"/>
                </a:lnTo>
                <a:lnTo>
                  <a:pt x="0" y="56044"/>
                </a:lnTo>
                <a:lnTo>
                  <a:pt x="438" y="52552"/>
                </a:lnTo>
                <a:lnTo>
                  <a:pt x="3271" y="50223"/>
                </a:lnTo>
                <a:lnTo>
                  <a:pt x="11921" y="47636"/>
                </a:lnTo>
                <a:lnTo>
                  <a:pt x="19999" y="46486"/>
                </a:lnTo>
                <a:lnTo>
                  <a:pt x="23931" y="44910"/>
                </a:lnTo>
                <a:lnTo>
                  <a:pt x="31687" y="39771"/>
                </a:lnTo>
                <a:lnTo>
                  <a:pt x="43154" y="36623"/>
                </a:lnTo>
                <a:lnTo>
                  <a:pt x="59687" y="33254"/>
                </a:lnTo>
                <a:lnTo>
                  <a:pt x="79599" y="29738"/>
                </a:lnTo>
                <a:lnTo>
                  <a:pt x="95415" y="27394"/>
                </a:lnTo>
                <a:lnTo>
                  <a:pt x="108498" y="25832"/>
                </a:lnTo>
                <a:lnTo>
                  <a:pt x="119761" y="24790"/>
                </a:lnTo>
                <a:lnTo>
                  <a:pt x="131078" y="22825"/>
                </a:lnTo>
                <a:lnTo>
                  <a:pt x="142435" y="20246"/>
                </a:lnTo>
                <a:lnTo>
                  <a:pt x="153814" y="17256"/>
                </a:lnTo>
                <a:lnTo>
                  <a:pt x="163942" y="15263"/>
                </a:lnTo>
                <a:lnTo>
                  <a:pt x="173233" y="13934"/>
                </a:lnTo>
                <a:lnTo>
                  <a:pt x="181968" y="13048"/>
                </a:lnTo>
                <a:lnTo>
                  <a:pt x="191600" y="11187"/>
                </a:lnTo>
                <a:lnTo>
                  <a:pt x="201831" y="8677"/>
                </a:lnTo>
                <a:lnTo>
                  <a:pt x="212463" y="5734"/>
                </a:lnTo>
                <a:lnTo>
                  <a:pt x="224630" y="3771"/>
                </a:lnTo>
                <a:lnTo>
                  <a:pt x="237822" y="2463"/>
                </a:lnTo>
                <a:lnTo>
                  <a:pt x="262216" y="1009"/>
                </a:lnTo>
                <a:lnTo>
                  <a:pt x="277291" y="363"/>
                </a:lnTo>
                <a:lnTo>
                  <a:pt x="292918" y="0"/>
                </a:lnTo>
                <a:lnTo>
                  <a:pt x="297317" y="1219"/>
                </a:lnTo>
                <a:lnTo>
                  <a:pt x="305592" y="5960"/>
                </a:lnTo>
                <a:lnTo>
                  <a:pt x="313502" y="12300"/>
                </a:lnTo>
                <a:lnTo>
                  <a:pt x="317390" y="15769"/>
                </a:lnTo>
                <a:lnTo>
                  <a:pt x="319982" y="21891"/>
                </a:lnTo>
                <a:lnTo>
                  <a:pt x="321710" y="29783"/>
                </a:lnTo>
                <a:lnTo>
                  <a:pt x="322862" y="38854"/>
                </a:lnTo>
                <a:lnTo>
                  <a:pt x="323630" y="46172"/>
                </a:lnTo>
                <a:lnTo>
                  <a:pt x="324483" y="57689"/>
                </a:lnTo>
                <a:lnTo>
                  <a:pt x="323440" y="63808"/>
                </a:lnTo>
                <a:lnTo>
                  <a:pt x="321475" y="70428"/>
                </a:lnTo>
                <a:lnTo>
                  <a:pt x="318896" y="77381"/>
                </a:lnTo>
                <a:lnTo>
                  <a:pt x="315906" y="87096"/>
                </a:lnTo>
                <a:lnTo>
                  <a:pt x="305630" y="123770"/>
                </a:lnTo>
                <a:lnTo>
                  <a:pt x="298279" y="147634"/>
                </a:lnTo>
                <a:lnTo>
                  <a:pt x="292001" y="163141"/>
                </a:lnTo>
                <a:lnTo>
                  <a:pt x="284006" y="181100"/>
                </a:lnTo>
                <a:lnTo>
                  <a:pt x="274867" y="200692"/>
                </a:lnTo>
                <a:lnTo>
                  <a:pt x="267503" y="217563"/>
                </a:lnTo>
                <a:lnTo>
                  <a:pt x="261324" y="232621"/>
                </a:lnTo>
                <a:lnTo>
                  <a:pt x="236214" y="296299"/>
                </a:lnTo>
                <a:lnTo>
                  <a:pt x="227764" y="314321"/>
                </a:lnTo>
                <a:lnTo>
                  <a:pt x="218322" y="332687"/>
                </a:lnTo>
                <a:lnTo>
                  <a:pt x="188005" y="3998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0"/>
          <p:cNvSpPr/>
          <p:nvPr/>
        </p:nvSpPr>
        <p:spPr>
          <a:xfrm>
            <a:off x="4926874" y="3754545"/>
            <a:ext cx="308067" cy="469543"/>
          </a:xfrm>
          <a:custGeom>
            <a:avLst/>
            <a:gdLst/>
            <a:ahLst/>
            <a:cxnLst/>
            <a:rect l="0" t="0" r="0" b="0"/>
            <a:pathLst>
              <a:path w="308067" h="469543">
                <a:moveTo>
                  <a:pt x="68035" y="131655"/>
                </a:moveTo>
                <a:lnTo>
                  <a:pt x="74104" y="113451"/>
                </a:lnTo>
                <a:lnTo>
                  <a:pt x="77082" y="101127"/>
                </a:lnTo>
                <a:lnTo>
                  <a:pt x="77877" y="96063"/>
                </a:lnTo>
                <a:lnTo>
                  <a:pt x="82146" y="87049"/>
                </a:lnTo>
                <a:lnTo>
                  <a:pt x="88277" y="77540"/>
                </a:lnTo>
                <a:lnTo>
                  <a:pt x="95235" y="64847"/>
                </a:lnTo>
                <a:lnTo>
                  <a:pt x="101409" y="56636"/>
                </a:lnTo>
                <a:lnTo>
                  <a:pt x="109334" y="47352"/>
                </a:lnTo>
                <a:lnTo>
                  <a:pt x="118428" y="37353"/>
                </a:lnTo>
                <a:lnTo>
                  <a:pt x="127031" y="29417"/>
                </a:lnTo>
                <a:lnTo>
                  <a:pt x="135306" y="22856"/>
                </a:lnTo>
                <a:lnTo>
                  <a:pt x="143362" y="17212"/>
                </a:lnTo>
                <a:lnTo>
                  <a:pt x="151273" y="13450"/>
                </a:lnTo>
                <a:lnTo>
                  <a:pt x="159087" y="10941"/>
                </a:lnTo>
                <a:lnTo>
                  <a:pt x="166837" y="9269"/>
                </a:lnTo>
                <a:lnTo>
                  <a:pt x="174543" y="6884"/>
                </a:lnTo>
                <a:lnTo>
                  <a:pt x="182220" y="4024"/>
                </a:lnTo>
                <a:lnTo>
                  <a:pt x="189879" y="847"/>
                </a:lnTo>
                <a:lnTo>
                  <a:pt x="196254" y="0"/>
                </a:lnTo>
                <a:lnTo>
                  <a:pt x="201774" y="705"/>
                </a:lnTo>
                <a:lnTo>
                  <a:pt x="206725" y="2445"/>
                </a:lnTo>
                <a:lnTo>
                  <a:pt x="212565" y="3605"/>
                </a:lnTo>
                <a:lnTo>
                  <a:pt x="218999" y="4378"/>
                </a:lnTo>
                <a:lnTo>
                  <a:pt x="225828" y="4893"/>
                </a:lnTo>
                <a:lnTo>
                  <a:pt x="231651" y="6507"/>
                </a:lnTo>
                <a:lnTo>
                  <a:pt x="236802" y="8853"/>
                </a:lnTo>
                <a:lnTo>
                  <a:pt x="245913" y="14846"/>
                </a:lnTo>
                <a:lnTo>
                  <a:pt x="254195" y="21743"/>
                </a:lnTo>
                <a:lnTo>
                  <a:pt x="262110" y="32428"/>
                </a:lnTo>
                <a:lnTo>
                  <a:pt x="269861" y="46914"/>
                </a:lnTo>
                <a:lnTo>
                  <a:pt x="273706" y="56111"/>
                </a:lnTo>
                <a:lnTo>
                  <a:pt x="277539" y="66052"/>
                </a:lnTo>
                <a:lnTo>
                  <a:pt x="280094" y="75220"/>
                </a:lnTo>
                <a:lnTo>
                  <a:pt x="281798" y="83871"/>
                </a:lnTo>
                <a:lnTo>
                  <a:pt x="282934" y="92179"/>
                </a:lnTo>
                <a:lnTo>
                  <a:pt x="283691" y="102798"/>
                </a:lnTo>
                <a:lnTo>
                  <a:pt x="284196" y="114957"/>
                </a:lnTo>
                <a:lnTo>
                  <a:pt x="284907" y="152954"/>
                </a:lnTo>
                <a:lnTo>
                  <a:pt x="285006" y="164904"/>
                </a:lnTo>
                <a:lnTo>
                  <a:pt x="283802" y="176680"/>
                </a:lnTo>
                <a:lnTo>
                  <a:pt x="281730" y="188342"/>
                </a:lnTo>
                <a:lnTo>
                  <a:pt x="279079" y="199926"/>
                </a:lnTo>
                <a:lnTo>
                  <a:pt x="276041" y="211459"/>
                </a:lnTo>
                <a:lnTo>
                  <a:pt x="272746" y="222957"/>
                </a:lnTo>
                <a:lnTo>
                  <a:pt x="265698" y="245893"/>
                </a:lnTo>
                <a:lnTo>
                  <a:pt x="247045" y="303096"/>
                </a:lnTo>
                <a:lnTo>
                  <a:pt x="240716" y="317069"/>
                </a:lnTo>
                <a:lnTo>
                  <a:pt x="232686" y="332734"/>
                </a:lnTo>
                <a:lnTo>
                  <a:pt x="223522" y="349528"/>
                </a:lnTo>
                <a:lnTo>
                  <a:pt x="213603" y="364533"/>
                </a:lnTo>
                <a:lnTo>
                  <a:pt x="203181" y="378347"/>
                </a:lnTo>
                <a:lnTo>
                  <a:pt x="183980" y="401316"/>
                </a:lnTo>
                <a:lnTo>
                  <a:pt x="171213" y="415757"/>
                </a:lnTo>
                <a:lnTo>
                  <a:pt x="157919" y="429796"/>
                </a:lnTo>
                <a:lnTo>
                  <a:pt x="134756" y="453436"/>
                </a:lnTo>
                <a:lnTo>
                  <a:pt x="129025" y="456666"/>
                </a:lnTo>
                <a:lnTo>
                  <a:pt x="122666" y="458819"/>
                </a:lnTo>
                <a:lnTo>
                  <a:pt x="115886" y="460254"/>
                </a:lnTo>
                <a:lnTo>
                  <a:pt x="110096" y="461211"/>
                </a:lnTo>
                <a:lnTo>
                  <a:pt x="104966" y="461849"/>
                </a:lnTo>
                <a:lnTo>
                  <a:pt x="100276" y="462274"/>
                </a:lnTo>
                <a:lnTo>
                  <a:pt x="93339" y="463827"/>
                </a:lnTo>
                <a:lnTo>
                  <a:pt x="84904" y="466133"/>
                </a:lnTo>
                <a:lnTo>
                  <a:pt x="75472" y="468940"/>
                </a:lnTo>
                <a:lnTo>
                  <a:pt x="67913" y="469542"/>
                </a:lnTo>
                <a:lnTo>
                  <a:pt x="61604" y="468673"/>
                </a:lnTo>
                <a:lnTo>
                  <a:pt x="56128" y="466823"/>
                </a:lnTo>
                <a:lnTo>
                  <a:pt x="49937" y="465590"/>
                </a:lnTo>
                <a:lnTo>
                  <a:pt x="43270" y="464768"/>
                </a:lnTo>
                <a:lnTo>
                  <a:pt x="36285" y="464220"/>
                </a:lnTo>
                <a:lnTo>
                  <a:pt x="30359" y="462585"/>
                </a:lnTo>
                <a:lnTo>
                  <a:pt x="25138" y="460225"/>
                </a:lnTo>
                <a:lnTo>
                  <a:pt x="20387" y="457381"/>
                </a:lnTo>
                <a:lnTo>
                  <a:pt x="17220" y="454216"/>
                </a:lnTo>
                <a:lnTo>
                  <a:pt x="15108" y="450835"/>
                </a:lnTo>
                <a:lnTo>
                  <a:pt x="8750" y="436623"/>
                </a:lnTo>
                <a:lnTo>
                  <a:pt x="3587" y="424676"/>
                </a:lnTo>
                <a:lnTo>
                  <a:pt x="679" y="410810"/>
                </a:lnTo>
                <a:lnTo>
                  <a:pt x="0" y="402620"/>
                </a:lnTo>
                <a:lnTo>
                  <a:pt x="3084" y="391360"/>
                </a:lnTo>
                <a:lnTo>
                  <a:pt x="5684" y="384801"/>
                </a:lnTo>
                <a:lnTo>
                  <a:pt x="11960" y="367354"/>
                </a:lnTo>
                <a:lnTo>
                  <a:pt x="15413" y="357368"/>
                </a:lnTo>
                <a:lnTo>
                  <a:pt x="20253" y="348170"/>
                </a:lnTo>
                <a:lnTo>
                  <a:pt x="26021" y="339498"/>
                </a:lnTo>
                <a:lnTo>
                  <a:pt x="32406" y="331177"/>
                </a:lnTo>
                <a:lnTo>
                  <a:pt x="37932" y="324359"/>
                </a:lnTo>
                <a:lnTo>
                  <a:pt x="47459" y="313398"/>
                </a:lnTo>
                <a:lnTo>
                  <a:pt x="53048" y="308697"/>
                </a:lnTo>
                <a:lnTo>
                  <a:pt x="59314" y="304292"/>
                </a:lnTo>
                <a:lnTo>
                  <a:pt x="66031" y="300086"/>
                </a:lnTo>
                <a:lnTo>
                  <a:pt x="73049" y="296013"/>
                </a:lnTo>
                <a:lnTo>
                  <a:pt x="87621" y="288099"/>
                </a:lnTo>
                <a:lnTo>
                  <a:pt x="95062" y="285481"/>
                </a:lnTo>
                <a:lnTo>
                  <a:pt x="102563" y="283736"/>
                </a:lnTo>
                <a:lnTo>
                  <a:pt x="110104" y="282572"/>
                </a:lnTo>
                <a:lnTo>
                  <a:pt x="117671" y="281796"/>
                </a:lnTo>
                <a:lnTo>
                  <a:pt x="125256" y="281279"/>
                </a:lnTo>
                <a:lnTo>
                  <a:pt x="132852" y="280934"/>
                </a:lnTo>
                <a:lnTo>
                  <a:pt x="151453" y="280551"/>
                </a:lnTo>
                <a:lnTo>
                  <a:pt x="161747" y="280449"/>
                </a:lnTo>
                <a:lnTo>
                  <a:pt x="171150" y="281651"/>
                </a:lnTo>
                <a:lnTo>
                  <a:pt x="179959" y="283722"/>
                </a:lnTo>
                <a:lnTo>
                  <a:pt x="188371" y="286373"/>
                </a:lnTo>
                <a:lnTo>
                  <a:pt x="195249" y="289410"/>
                </a:lnTo>
                <a:lnTo>
                  <a:pt x="201105" y="292705"/>
                </a:lnTo>
                <a:lnTo>
                  <a:pt x="206278" y="296171"/>
                </a:lnTo>
                <a:lnTo>
                  <a:pt x="212267" y="299752"/>
                </a:lnTo>
                <a:lnTo>
                  <a:pt x="218800" y="303410"/>
                </a:lnTo>
                <a:lnTo>
                  <a:pt x="225695" y="307118"/>
                </a:lnTo>
                <a:lnTo>
                  <a:pt x="232832" y="312130"/>
                </a:lnTo>
                <a:lnTo>
                  <a:pt x="240130" y="318012"/>
                </a:lnTo>
                <a:lnTo>
                  <a:pt x="247535" y="324473"/>
                </a:lnTo>
                <a:lnTo>
                  <a:pt x="259150" y="335038"/>
                </a:lnTo>
                <a:lnTo>
                  <a:pt x="264025" y="339633"/>
                </a:lnTo>
                <a:lnTo>
                  <a:pt x="269815" y="346507"/>
                </a:lnTo>
                <a:lnTo>
                  <a:pt x="276215" y="354900"/>
                </a:lnTo>
                <a:lnTo>
                  <a:pt x="283022" y="364305"/>
                </a:lnTo>
                <a:lnTo>
                  <a:pt x="288830" y="376925"/>
                </a:lnTo>
                <a:lnTo>
                  <a:pt x="293972" y="391688"/>
                </a:lnTo>
                <a:lnTo>
                  <a:pt x="305282" y="430669"/>
                </a:lnTo>
                <a:lnTo>
                  <a:pt x="306828" y="442773"/>
                </a:lnTo>
                <a:lnTo>
                  <a:pt x="308066" y="4631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1"/>
          <p:cNvSpPr/>
          <p:nvPr/>
        </p:nvSpPr>
        <p:spPr>
          <a:xfrm>
            <a:off x="5337809" y="3714750"/>
            <a:ext cx="114301" cy="548640"/>
          </a:xfrm>
          <a:custGeom>
            <a:avLst/>
            <a:gdLst/>
            <a:ahLst/>
            <a:cxnLst/>
            <a:rect l="0" t="0" r="0" b="0"/>
            <a:pathLst>
              <a:path w="114301" h="548640">
                <a:moveTo>
                  <a:pt x="0" y="0"/>
                </a:moveTo>
                <a:lnTo>
                  <a:pt x="12136" y="6067"/>
                </a:lnTo>
                <a:lnTo>
                  <a:pt x="16981" y="9125"/>
                </a:lnTo>
                <a:lnTo>
                  <a:pt x="21481" y="12433"/>
                </a:lnTo>
                <a:lnTo>
                  <a:pt x="25751" y="15909"/>
                </a:lnTo>
                <a:lnTo>
                  <a:pt x="29867" y="20765"/>
                </a:lnTo>
                <a:lnTo>
                  <a:pt x="33882" y="26544"/>
                </a:lnTo>
                <a:lnTo>
                  <a:pt x="37828" y="32935"/>
                </a:lnTo>
                <a:lnTo>
                  <a:pt x="41729" y="38467"/>
                </a:lnTo>
                <a:lnTo>
                  <a:pt x="45599" y="43424"/>
                </a:lnTo>
                <a:lnTo>
                  <a:pt x="49450" y="47999"/>
                </a:lnTo>
                <a:lnTo>
                  <a:pt x="52017" y="53589"/>
                </a:lnTo>
                <a:lnTo>
                  <a:pt x="54869" y="66574"/>
                </a:lnTo>
                <a:lnTo>
                  <a:pt x="56899" y="74863"/>
                </a:lnTo>
                <a:lnTo>
                  <a:pt x="59523" y="84198"/>
                </a:lnTo>
                <a:lnTo>
                  <a:pt x="62542" y="94232"/>
                </a:lnTo>
                <a:lnTo>
                  <a:pt x="65825" y="103461"/>
                </a:lnTo>
                <a:lnTo>
                  <a:pt x="69284" y="112154"/>
                </a:lnTo>
                <a:lnTo>
                  <a:pt x="72859" y="120489"/>
                </a:lnTo>
                <a:lnTo>
                  <a:pt x="75243" y="129856"/>
                </a:lnTo>
                <a:lnTo>
                  <a:pt x="76832" y="139910"/>
                </a:lnTo>
                <a:lnTo>
                  <a:pt x="77892" y="150424"/>
                </a:lnTo>
                <a:lnTo>
                  <a:pt x="78598" y="159972"/>
                </a:lnTo>
                <a:lnTo>
                  <a:pt x="79069" y="168878"/>
                </a:lnTo>
                <a:lnTo>
                  <a:pt x="79383" y="177355"/>
                </a:lnTo>
                <a:lnTo>
                  <a:pt x="80862" y="190627"/>
                </a:lnTo>
                <a:lnTo>
                  <a:pt x="101932" y="348953"/>
                </a:lnTo>
                <a:lnTo>
                  <a:pt x="106055" y="390115"/>
                </a:lnTo>
                <a:lnTo>
                  <a:pt x="108803" y="426446"/>
                </a:lnTo>
                <a:lnTo>
                  <a:pt x="112672" y="499734"/>
                </a:lnTo>
                <a:lnTo>
                  <a:pt x="114300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2"/>
          <p:cNvSpPr/>
          <p:nvPr/>
        </p:nvSpPr>
        <p:spPr>
          <a:xfrm>
            <a:off x="5715000" y="3863866"/>
            <a:ext cx="320041" cy="56624"/>
          </a:xfrm>
          <a:custGeom>
            <a:avLst/>
            <a:gdLst/>
            <a:ahLst/>
            <a:cxnLst/>
            <a:rect l="0" t="0" r="0" b="0"/>
            <a:pathLst>
              <a:path w="320041" h="56624">
                <a:moveTo>
                  <a:pt x="0" y="56623"/>
                </a:moveTo>
                <a:lnTo>
                  <a:pt x="15908" y="40715"/>
                </a:lnTo>
                <a:lnTo>
                  <a:pt x="20766" y="38397"/>
                </a:lnTo>
                <a:lnTo>
                  <a:pt x="26544" y="36853"/>
                </a:lnTo>
                <a:lnTo>
                  <a:pt x="32936" y="35823"/>
                </a:lnTo>
                <a:lnTo>
                  <a:pt x="42277" y="33867"/>
                </a:lnTo>
                <a:lnTo>
                  <a:pt x="66203" y="28306"/>
                </a:lnTo>
                <a:lnTo>
                  <a:pt x="77155" y="25045"/>
                </a:lnTo>
                <a:lnTo>
                  <a:pt x="86997" y="21601"/>
                </a:lnTo>
                <a:lnTo>
                  <a:pt x="96098" y="18035"/>
                </a:lnTo>
                <a:lnTo>
                  <a:pt x="105975" y="15658"/>
                </a:lnTo>
                <a:lnTo>
                  <a:pt x="116370" y="14073"/>
                </a:lnTo>
                <a:lnTo>
                  <a:pt x="127110" y="13017"/>
                </a:lnTo>
                <a:lnTo>
                  <a:pt x="136810" y="11042"/>
                </a:lnTo>
                <a:lnTo>
                  <a:pt x="145817" y="8456"/>
                </a:lnTo>
                <a:lnTo>
                  <a:pt x="154361" y="5462"/>
                </a:lnTo>
                <a:lnTo>
                  <a:pt x="163867" y="3466"/>
                </a:lnTo>
                <a:lnTo>
                  <a:pt x="174015" y="2135"/>
                </a:lnTo>
                <a:lnTo>
                  <a:pt x="184589" y="1248"/>
                </a:lnTo>
                <a:lnTo>
                  <a:pt x="197989" y="656"/>
                </a:lnTo>
                <a:lnTo>
                  <a:pt x="229812" y="0"/>
                </a:lnTo>
                <a:lnTo>
                  <a:pt x="244648" y="1094"/>
                </a:lnTo>
                <a:lnTo>
                  <a:pt x="258348" y="3094"/>
                </a:lnTo>
                <a:lnTo>
                  <a:pt x="271293" y="5697"/>
                </a:lnTo>
                <a:lnTo>
                  <a:pt x="281191" y="8703"/>
                </a:lnTo>
                <a:lnTo>
                  <a:pt x="289061" y="11976"/>
                </a:lnTo>
                <a:lnTo>
                  <a:pt x="295577" y="15428"/>
                </a:lnTo>
                <a:lnTo>
                  <a:pt x="301192" y="17730"/>
                </a:lnTo>
                <a:lnTo>
                  <a:pt x="306204" y="19265"/>
                </a:lnTo>
                <a:lnTo>
                  <a:pt x="320040" y="22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3"/>
          <p:cNvSpPr/>
          <p:nvPr/>
        </p:nvSpPr>
        <p:spPr>
          <a:xfrm>
            <a:off x="5737859" y="4023385"/>
            <a:ext cx="354331" cy="45695"/>
          </a:xfrm>
          <a:custGeom>
            <a:avLst/>
            <a:gdLst/>
            <a:ahLst/>
            <a:cxnLst/>
            <a:rect l="0" t="0" r="0" b="0"/>
            <a:pathLst>
              <a:path w="354331" h="45695">
                <a:moveTo>
                  <a:pt x="0" y="45694"/>
                </a:moveTo>
                <a:lnTo>
                  <a:pt x="18204" y="39627"/>
                </a:lnTo>
                <a:lnTo>
                  <a:pt x="28646" y="36569"/>
                </a:lnTo>
                <a:lnTo>
                  <a:pt x="53795" y="29786"/>
                </a:lnTo>
                <a:lnTo>
                  <a:pt x="66344" y="27468"/>
                </a:lnTo>
                <a:lnTo>
                  <a:pt x="78519" y="25924"/>
                </a:lnTo>
                <a:lnTo>
                  <a:pt x="90446" y="24894"/>
                </a:lnTo>
                <a:lnTo>
                  <a:pt x="108558" y="21668"/>
                </a:lnTo>
                <a:lnTo>
                  <a:pt x="130792" y="16976"/>
                </a:lnTo>
                <a:lnTo>
                  <a:pt x="155775" y="11309"/>
                </a:lnTo>
                <a:lnTo>
                  <a:pt x="174970" y="7531"/>
                </a:lnTo>
                <a:lnTo>
                  <a:pt x="190307" y="5012"/>
                </a:lnTo>
                <a:lnTo>
                  <a:pt x="203071" y="3333"/>
                </a:lnTo>
                <a:lnTo>
                  <a:pt x="214121" y="2213"/>
                </a:lnTo>
                <a:lnTo>
                  <a:pt x="224027" y="1467"/>
                </a:lnTo>
                <a:lnTo>
                  <a:pt x="233172" y="970"/>
                </a:lnTo>
                <a:lnTo>
                  <a:pt x="250106" y="417"/>
                </a:lnTo>
                <a:lnTo>
                  <a:pt x="281673" y="62"/>
                </a:lnTo>
                <a:lnTo>
                  <a:pt x="304721" y="0"/>
                </a:lnTo>
                <a:lnTo>
                  <a:pt x="311098" y="1261"/>
                </a:lnTo>
                <a:lnTo>
                  <a:pt x="316619" y="3373"/>
                </a:lnTo>
                <a:lnTo>
                  <a:pt x="321569" y="6050"/>
                </a:lnTo>
                <a:lnTo>
                  <a:pt x="326140" y="7835"/>
                </a:lnTo>
                <a:lnTo>
                  <a:pt x="330457" y="9025"/>
                </a:lnTo>
                <a:lnTo>
                  <a:pt x="338640" y="10347"/>
                </a:lnTo>
                <a:lnTo>
                  <a:pt x="349117" y="11091"/>
                </a:lnTo>
                <a:lnTo>
                  <a:pt x="354330" y="11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4"/>
          <p:cNvSpPr/>
          <p:nvPr/>
        </p:nvSpPr>
        <p:spPr>
          <a:xfrm>
            <a:off x="6301580" y="3554729"/>
            <a:ext cx="247811" cy="268579"/>
          </a:xfrm>
          <a:custGeom>
            <a:avLst/>
            <a:gdLst/>
            <a:ahLst/>
            <a:cxnLst/>
            <a:rect l="0" t="0" r="0" b="0"/>
            <a:pathLst>
              <a:path w="247811" h="268579">
                <a:moveTo>
                  <a:pt x="99220" y="0"/>
                </a:moveTo>
                <a:lnTo>
                  <a:pt x="93152" y="0"/>
                </a:lnTo>
                <a:lnTo>
                  <a:pt x="90094" y="1271"/>
                </a:lnTo>
                <a:lnTo>
                  <a:pt x="83311" y="6068"/>
                </a:lnTo>
                <a:lnTo>
                  <a:pt x="80994" y="10396"/>
                </a:lnTo>
                <a:lnTo>
                  <a:pt x="79449" y="15821"/>
                </a:lnTo>
                <a:lnTo>
                  <a:pt x="78419" y="21977"/>
                </a:lnTo>
                <a:lnTo>
                  <a:pt x="77732" y="27352"/>
                </a:lnTo>
                <a:lnTo>
                  <a:pt x="77275" y="32205"/>
                </a:lnTo>
                <a:lnTo>
                  <a:pt x="76970" y="36710"/>
                </a:lnTo>
                <a:lnTo>
                  <a:pt x="75497" y="42254"/>
                </a:lnTo>
                <a:lnTo>
                  <a:pt x="73244" y="48489"/>
                </a:lnTo>
                <a:lnTo>
                  <a:pt x="70473" y="55186"/>
                </a:lnTo>
                <a:lnTo>
                  <a:pt x="67355" y="62191"/>
                </a:lnTo>
                <a:lnTo>
                  <a:pt x="60504" y="76747"/>
                </a:lnTo>
                <a:lnTo>
                  <a:pt x="37372" y="129562"/>
                </a:lnTo>
                <a:lnTo>
                  <a:pt x="31317" y="146064"/>
                </a:lnTo>
                <a:lnTo>
                  <a:pt x="27282" y="159606"/>
                </a:lnTo>
                <a:lnTo>
                  <a:pt x="24591" y="171174"/>
                </a:lnTo>
                <a:lnTo>
                  <a:pt x="20257" y="185236"/>
                </a:lnTo>
                <a:lnTo>
                  <a:pt x="14828" y="200961"/>
                </a:lnTo>
                <a:lnTo>
                  <a:pt x="8668" y="217794"/>
                </a:lnTo>
                <a:lnTo>
                  <a:pt x="4562" y="230286"/>
                </a:lnTo>
                <a:lnTo>
                  <a:pt x="1824" y="239884"/>
                </a:lnTo>
                <a:lnTo>
                  <a:pt x="0" y="247553"/>
                </a:lnTo>
                <a:lnTo>
                  <a:pt x="53" y="252666"/>
                </a:lnTo>
                <a:lnTo>
                  <a:pt x="1358" y="256074"/>
                </a:lnTo>
                <a:lnTo>
                  <a:pt x="6196" y="261131"/>
                </a:lnTo>
                <a:lnTo>
                  <a:pt x="12578" y="267612"/>
                </a:lnTo>
                <a:lnTo>
                  <a:pt x="16059" y="268578"/>
                </a:lnTo>
                <a:lnTo>
                  <a:pt x="19649" y="267952"/>
                </a:lnTo>
                <a:lnTo>
                  <a:pt x="23313" y="266265"/>
                </a:lnTo>
                <a:lnTo>
                  <a:pt x="28295" y="265140"/>
                </a:lnTo>
                <a:lnTo>
                  <a:pt x="34156" y="264390"/>
                </a:lnTo>
                <a:lnTo>
                  <a:pt x="40604" y="263890"/>
                </a:lnTo>
                <a:lnTo>
                  <a:pt x="47442" y="262287"/>
                </a:lnTo>
                <a:lnTo>
                  <a:pt x="54542" y="259948"/>
                </a:lnTo>
                <a:lnTo>
                  <a:pt x="61814" y="257119"/>
                </a:lnTo>
                <a:lnTo>
                  <a:pt x="69202" y="255233"/>
                </a:lnTo>
                <a:lnTo>
                  <a:pt x="76669" y="253975"/>
                </a:lnTo>
                <a:lnTo>
                  <a:pt x="84186" y="253137"/>
                </a:lnTo>
                <a:lnTo>
                  <a:pt x="93007" y="252578"/>
                </a:lnTo>
                <a:lnTo>
                  <a:pt x="102698" y="252206"/>
                </a:lnTo>
                <a:lnTo>
                  <a:pt x="134540" y="251681"/>
                </a:lnTo>
                <a:lnTo>
                  <a:pt x="145627" y="251608"/>
                </a:lnTo>
                <a:lnTo>
                  <a:pt x="158097" y="250288"/>
                </a:lnTo>
                <a:lnTo>
                  <a:pt x="171491" y="248139"/>
                </a:lnTo>
                <a:lnTo>
                  <a:pt x="185501" y="245436"/>
                </a:lnTo>
                <a:lnTo>
                  <a:pt x="196111" y="243634"/>
                </a:lnTo>
                <a:lnTo>
                  <a:pt x="204453" y="242433"/>
                </a:lnTo>
                <a:lnTo>
                  <a:pt x="24781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45"/>
          <p:cNvSpPr/>
          <p:nvPr/>
        </p:nvSpPr>
        <p:spPr>
          <a:xfrm>
            <a:off x="6480809" y="3531870"/>
            <a:ext cx="57151" cy="662940"/>
          </a:xfrm>
          <a:custGeom>
            <a:avLst/>
            <a:gdLst/>
            <a:ahLst/>
            <a:cxnLst/>
            <a:rect l="0" t="0" r="0" b="0"/>
            <a:pathLst>
              <a:path w="57151" h="662940">
                <a:moveTo>
                  <a:pt x="57150" y="0"/>
                </a:moveTo>
                <a:lnTo>
                  <a:pt x="51083" y="18203"/>
                </a:lnTo>
                <a:lnTo>
                  <a:pt x="49295" y="26105"/>
                </a:lnTo>
                <a:lnTo>
                  <a:pt x="48104" y="33913"/>
                </a:lnTo>
                <a:lnTo>
                  <a:pt x="47309" y="41659"/>
                </a:lnTo>
                <a:lnTo>
                  <a:pt x="48050" y="49362"/>
                </a:lnTo>
                <a:lnTo>
                  <a:pt x="49814" y="57038"/>
                </a:lnTo>
                <a:lnTo>
                  <a:pt x="52259" y="64695"/>
                </a:lnTo>
                <a:lnTo>
                  <a:pt x="53890" y="73610"/>
                </a:lnTo>
                <a:lnTo>
                  <a:pt x="54977" y="83363"/>
                </a:lnTo>
                <a:lnTo>
                  <a:pt x="55701" y="93675"/>
                </a:lnTo>
                <a:lnTo>
                  <a:pt x="54915" y="117060"/>
                </a:lnTo>
                <a:lnTo>
                  <a:pt x="47913" y="242738"/>
                </a:lnTo>
                <a:lnTo>
                  <a:pt x="46695" y="284414"/>
                </a:lnTo>
                <a:lnTo>
                  <a:pt x="46153" y="319869"/>
                </a:lnTo>
                <a:lnTo>
                  <a:pt x="44739" y="341516"/>
                </a:lnTo>
                <a:lnTo>
                  <a:pt x="37951" y="414174"/>
                </a:lnTo>
                <a:lnTo>
                  <a:pt x="36731" y="432326"/>
                </a:lnTo>
                <a:lnTo>
                  <a:pt x="35918" y="448237"/>
                </a:lnTo>
                <a:lnTo>
                  <a:pt x="34105" y="467735"/>
                </a:lnTo>
                <a:lnTo>
                  <a:pt x="26757" y="531300"/>
                </a:lnTo>
                <a:lnTo>
                  <a:pt x="25458" y="545970"/>
                </a:lnTo>
                <a:lnTo>
                  <a:pt x="24592" y="558290"/>
                </a:lnTo>
                <a:lnTo>
                  <a:pt x="22745" y="570313"/>
                </a:lnTo>
                <a:lnTo>
                  <a:pt x="20244" y="582138"/>
                </a:lnTo>
                <a:lnTo>
                  <a:pt x="0" y="662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46"/>
          <p:cNvSpPr/>
          <p:nvPr/>
        </p:nvSpPr>
        <p:spPr>
          <a:xfrm>
            <a:off x="6652259" y="3794759"/>
            <a:ext cx="274322" cy="320042"/>
          </a:xfrm>
          <a:custGeom>
            <a:avLst/>
            <a:gdLst/>
            <a:ahLst/>
            <a:cxnLst/>
            <a:rect l="0" t="0" r="0" b="0"/>
            <a:pathLst>
              <a:path w="274322" h="320042">
                <a:moveTo>
                  <a:pt x="0" y="0"/>
                </a:moveTo>
                <a:lnTo>
                  <a:pt x="73721" y="73721"/>
                </a:lnTo>
                <a:lnTo>
                  <a:pt x="84708" y="85977"/>
                </a:lnTo>
                <a:lnTo>
                  <a:pt x="93302" y="96688"/>
                </a:lnTo>
                <a:lnTo>
                  <a:pt x="100302" y="106369"/>
                </a:lnTo>
                <a:lnTo>
                  <a:pt x="111318" y="119173"/>
                </a:lnTo>
                <a:lnTo>
                  <a:pt x="125012" y="134059"/>
                </a:lnTo>
                <a:lnTo>
                  <a:pt x="140492" y="150333"/>
                </a:lnTo>
                <a:lnTo>
                  <a:pt x="154621" y="166262"/>
                </a:lnTo>
                <a:lnTo>
                  <a:pt x="167851" y="181962"/>
                </a:lnTo>
                <a:lnTo>
                  <a:pt x="180482" y="197508"/>
                </a:lnTo>
                <a:lnTo>
                  <a:pt x="191441" y="210412"/>
                </a:lnTo>
                <a:lnTo>
                  <a:pt x="201287" y="221555"/>
                </a:lnTo>
                <a:lnTo>
                  <a:pt x="217731" y="239439"/>
                </a:lnTo>
                <a:lnTo>
                  <a:pt x="234129" y="256647"/>
                </a:lnTo>
                <a:lnTo>
                  <a:pt x="238636" y="261269"/>
                </a:lnTo>
                <a:lnTo>
                  <a:pt x="274321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47"/>
          <p:cNvSpPr/>
          <p:nvPr/>
        </p:nvSpPr>
        <p:spPr>
          <a:xfrm>
            <a:off x="6652259" y="3726179"/>
            <a:ext cx="251461" cy="377192"/>
          </a:xfrm>
          <a:custGeom>
            <a:avLst/>
            <a:gdLst/>
            <a:ahLst/>
            <a:cxnLst/>
            <a:rect l="0" t="0" r="0" b="0"/>
            <a:pathLst>
              <a:path w="251461" h="377192">
                <a:moveTo>
                  <a:pt x="251460" y="0"/>
                </a:moveTo>
                <a:lnTo>
                  <a:pt x="239325" y="12136"/>
                </a:lnTo>
                <a:lnTo>
                  <a:pt x="234480" y="18251"/>
                </a:lnTo>
                <a:lnTo>
                  <a:pt x="229980" y="24868"/>
                </a:lnTo>
                <a:lnTo>
                  <a:pt x="225710" y="31818"/>
                </a:lnTo>
                <a:lnTo>
                  <a:pt x="219054" y="44073"/>
                </a:lnTo>
                <a:lnTo>
                  <a:pt x="180995" y="118490"/>
                </a:lnTo>
                <a:lnTo>
                  <a:pt x="170193" y="139954"/>
                </a:lnTo>
                <a:lnTo>
                  <a:pt x="160453" y="158073"/>
                </a:lnTo>
                <a:lnTo>
                  <a:pt x="151419" y="173962"/>
                </a:lnTo>
                <a:lnTo>
                  <a:pt x="142856" y="188365"/>
                </a:lnTo>
                <a:lnTo>
                  <a:pt x="126569" y="214528"/>
                </a:lnTo>
                <a:lnTo>
                  <a:pt x="118669" y="226839"/>
                </a:lnTo>
                <a:lnTo>
                  <a:pt x="92958" y="264224"/>
                </a:lnTo>
                <a:lnTo>
                  <a:pt x="42916" y="336390"/>
                </a:lnTo>
                <a:lnTo>
                  <a:pt x="33691" y="347451"/>
                </a:lnTo>
                <a:lnTo>
                  <a:pt x="25001" y="356094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48"/>
          <p:cNvSpPr/>
          <p:nvPr/>
        </p:nvSpPr>
        <p:spPr>
          <a:xfrm>
            <a:off x="7006590" y="3806189"/>
            <a:ext cx="400051" cy="66993"/>
          </a:xfrm>
          <a:custGeom>
            <a:avLst/>
            <a:gdLst/>
            <a:ahLst/>
            <a:cxnLst/>
            <a:rect l="0" t="0" r="0" b="0"/>
            <a:pathLst>
              <a:path w="400051" h="66993">
                <a:moveTo>
                  <a:pt x="0" y="57150"/>
                </a:moveTo>
                <a:lnTo>
                  <a:pt x="6068" y="63219"/>
                </a:lnTo>
                <a:lnTo>
                  <a:pt x="10395" y="65006"/>
                </a:lnTo>
                <a:lnTo>
                  <a:pt x="21977" y="66992"/>
                </a:lnTo>
                <a:lnTo>
                  <a:pt x="32430" y="66251"/>
                </a:lnTo>
                <a:lnTo>
                  <a:pt x="45750" y="64488"/>
                </a:lnTo>
                <a:lnTo>
                  <a:pt x="60980" y="62042"/>
                </a:lnTo>
                <a:lnTo>
                  <a:pt x="73673" y="60411"/>
                </a:lnTo>
                <a:lnTo>
                  <a:pt x="84675" y="59325"/>
                </a:lnTo>
                <a:lnTo>
                  <a:pt x="94550" y="58600"/>
                </a:lnTo>
                <a:lnTo>
                  <a:pt x="107483" y="55577"/>
                </a:lnTo>
                <a:lnTo>
                  <a:pt x="122456" y="51021"/>
                </a:lnTo>
                <a:lnTo>
                  <a:pt x="179975" y="31527"/>
                </a:lnTo>
                <a:lnTo>
                  <a:pt x="201263" y="26098"/>
                </a:lnTo>
                <a:lnTo>
                  <a:pt x="258783" y="13293"/>
                </a:lnTo>
                <a:lnTo>
                  <a:pt x="281742" y="8862"/>
                </a:lnTo>
                <a:lnTo>
                  <a:pt x="299588" y="5908"/>
                </a:lnTo>
                <a:lnTo>
                  <a:pt x="314025" y="3939"/>
                </a:lnTo>
                <a:lnTo>
                  <a:pt x="328730" y="2626"/>
                </a:lnTo>
                <a:lnTo>
                  <a:pt x="343613" y="1751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49"/>
          <p:cNvSpPr/>
          <p:nvPr/>
        </p:nvSpPr>
        <p:spPr>
          <a:xfrm>
            <a:off x="7137165" y="3680459"/>
            <a:ext cx="86595" cy="365762"/>
          </a:xfrm>
          <a:custGeom>
            <a:avLst/>
            <a:gdLst/>
            <a:ahLst/>
            <a:cxnLst/>
            <a:rect l="0" t="0" r="0" b="0"/>
            <a:pathLst>
              <a:path w="86595" h="365762">
                <a:moveTo>
                  <a:pt x="6585" y="0"/>
                </a:moveTo>
                <a:lnTo>
                  <a:pt x="517" y="12136"/>
                </a:lnTo>
                <a:lnTo>
                  <a:pt x="0" y="16981"/>
                </a:lnTo>
                <a:lnTo>
                  <a:pt x="924" y="21481"/>
                </a:lnTo>
                <a:lnTo>
                  <a:pt x="2811" y="25751"/>
                </a:lnTo>
                <a:lnTo>
                  <a:pt x="4069" y="31137"/>
                </a:lnTo>
                <a:lnTo>
                  <a:pt x="4907" y="37268"/>
                </a:lnTo>
                <a:lnTo>
                  <a:pt x="5467" y="43896"/>
                </a:lnTo>
                <a:lnTo>
                  <a:pt x="7109" y="53394"/>
                </a:lnTo>
                <a:lnTo>
                  <a:pt x="9475" y="64806"/>
                </a:lnTo>
                <a:lnTo>
                  <a:pt x="12321" y="77494"/>
                </a:lnTo>
                <a:lnTo>
                  <a:pt x="16759" y="92303"/>
                </a:lnTo>
                <a:lnTo>
                  <a:pt x="22257" y="108526"/>
                </a:lnTo>
                <a:lnTo>
                  <a:pt x="28463" y="125691"/>
                </a:lnTo>
                <a:lnTo>
                  <a:pt x="32601" y="140944"/>
                </a:lnTo>
                <a:lnTo>
                  <a:pt x="35358" y="154923"/>
                </a:lnTo>
                <a:lnTo>
                  <a:pt x="37197" y="168052"/>
                </a:lnTo>
                <a:lnTo>
                  <a:pt x="51920" y="253276"/>
                </a:lnTo>
                <a:lnTo>
                  <a:pt x="57129" y="279341"/>
                </a:lnTo>
                <a:lnTo>
                  <a:pt x="61870" y="300527"/>
                </a:lnTo>
                <a:lnTo>
                  <a:pt x="66302" y="318462"/>
                </a:lnTo>
                <a:lnTo>
                  <a:pt x="70526" y="331688"/>
                </a:lnTo>
                <a:lnTo>
                  <a:pt x="74612" y="341776"/>
                </a:lnTo>
                <a:lnTo>
                  <a:pt x="86594" y="365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50"/>
          <p:cNvSpPr/>
          <p:nvPr/>
        </p:nvSpPr>
        <p:spPr>
          <a:xfrm>
            <a:off x="7498550" y="3554729"/>
            <a:ext cx="262420" cy="227105"/>
          </a:xfrm>
          <a:custGeom>
            <a:avLst/>
            <a:gdLst/>
            <a:ahLst/>
            <a:cxnLst/>
            <a:rect l="0" t="0" r="0" b="0"/>
            <a:pathLst>
              <a:path w="262420" h="227105">
                <a:moveTo>
                  <a:pt x="10959" y="0"/>
                </a:moveTo>
                <a:lnTo>
                  <a:pt x="10959" y="65931"/>
                </a:lnTo>
                <a:lnTo>
                  <a:pt x="9690" y="88404"/>
                </a:lnTo>
                <a:lnTo>
                  <a:pt x="7573" y="113546"/>
                </a:lnTo>
                <a:lnTo>
                  <a:pt x="3104" y="159685"/>
                </a:lnTo>
                <a:lnTo>
                  <a:pt x="1118" y="184424"/>
                </a:lnTo>
                <a:lnTo>
                  <a:pt x="589" y="194070"/>
                </a:lnTo>
                <a:lnTo>
                  <a:pt x="0" y="211560"/>
                </a:lnTo>
                <a:lnTo>
                  <a:pt x="1113" y="217240"/>
                </a:lnTo>
                <a:lnTo>
                  <a:pt x="3126" y="221027"/>
                </a:lnTo>
                <a:lnTo>
                  <a:pt x="5737" y="223551"/>
                </a:lnTo>
                <a:lnTo>
                  <a:pt x="8748" y="225234"/>
                </a:lnTo>
                <a:lnTo>
                  <a:pt x="15479" y="227104"/>
                </a:lnTo>
                <a:lnTo>
                  <a:pt x="22863" y="226333"/>
                </a:lnTo>
                <a:lnTo>
                  <a:pt x="32865" y="224549"/>
                </a:lnTo>
                <a:lnTo>
                  <a:pt x="44613" y="222090"/>
                </a:lnTo>
                <a:lnTo>
                  <a:pt x="56255" y="219180"/>
                </a:lnTo>
                <a:lnTo>
                  <a:pt x="67827" y="215970"/>
                </a:lnTo>
                <a:lnTo>
                  <a:pt x="79351" y="212560"/>
                </a:lnTo>
                <a:lnTo>
                  <a:pt x="89573" y="209017"/>
                </a:lnTo>
                <a:lnTo>
                  <a:pt x="98929" y="205385"/>
                </a:lnTo>
                <a:lnTo>
                  <a:pt x="107706" y="201694"/>
                </a:lnTo>
                <a:lnTo>
                  <a:pt x="116097" y="199232"/>
                </a:lnTo>
                <a:lnTo>
                  <a:pt x="124231" y="197592"/>
                </a:lnTo>
                <a:lnTo>
                  <a:pt x="132194" y="196498"/>
                </a:lnTo>
                <a:lnTo>
                  <a:pt x="141313" y="194499"/>
                </a:lnTo>
                <a:lnTo>
                  <a:pt x="151201" y="191896"/>
                </a:lnTo>
                <a:lnTo>
                  <a:pt x="161604" y="188891"/>
                </a:lnTo>
                <a:lnTo>
                  <a:pt x="173619" y="188157"/>
                </a:lnTo>
                <a:lnTo>
                  <a:pt x="262419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51"/>
          <p:cNvSpPr/>
          <p:nvPr/>
        </p:nvSpPr>
        <p:spPr>
          <a:xfrm>
            <a:off x="7669529" y="3531870"/>
            <a:ext cx="56421" cy="548640"/>
          </a:xfrm>
          <a:custGeom>
            <a:avLst/>
            <a:gdLst/>
            <a:ahLst/>
            <a:cxnLst/>
            <a:rect l="0" t="0" r="0" b="0"/>
            <a:pathLst>
              <a:path w="56421" h="548640">
                <a:moveTo>
                  <a:pt x="0" y="0"/>
                </a:moveTo>
                <a:lnTo>
                  <a:pt x="0" y="18203"/>
                </a:lnTo>
                <a:lnTo>
                  <a:pt x="1271" y="24835"/>
                </a:lnTo>
                <a:lnTo>
                  <a:pt x="3387" y="30526"/>
                </a:lnTo>
                <a:lnTo>
                  <a:pt x="6069" y="35591"/>
                </a:lnTo>
                <a:lnTo>
                  <a:pt x="7855" y="42777"/>
                </a:lnTo>
                <a:lnTo>
                  <a:pt x="9048" y="51378"/>
                </a:lnTo>
                <a:lnTo>
                  <a:pt x="9842" y="60922"/>
                </a:lnTo>
                <a:lnTo>
                  <a:pt x="11641" y="69824"/>
                </a:lnTo>
                <a:lnTo>
                  <a:pt x="14112" y="78299"/>
                </a:lnTo>
                <a:lnTo>
                  <a:pt x="17028" y="86489"/>
                </a:lnTo>
                <a:lnTo>
                  <a:pt x="18972" y="95760"/>
                </a:lnTo>
                <a:lnTo>
                  <a:pt x="20268" y="105750"/>
                </a:lnTo>
                <a:lnTo>
                  <a:pt x="21132" y="116220"/>
                </a:lnTo>
                <a:lnTo>
                  <a:pt x="22978" y="127010"/>
                </a:lnTo>
                <a:lnTo>
                  <a:pt x="25479" y="138013"/>
                </a:lnTo>
                <a:lnTo>
                  <a:pt x="28416" y="149158"/>
                </a:lnTo>
                <a:lnTo>
                  <a:pt x="31645" y="165479"/>
                </a:lnTo>
                <a:lnTo>
                  <a:pt x="38618" y="207319"/>
                </a:lnTo>
                <a:lnTo>
                  <a:pt x="40986" y="225842"/>
                </a:lnTo>
                <a:lnTo>
                  <a:pt x="42563" y="242001"/>
                </a:lnTo>
                <a:lnTo>
                  <a:pt x="43616" y="256584"/>
                </a:lnTo>
                <a:lnTo>
                  <a:pt x="44317" y="271386"/>
                </a:lnTo>
                <a:lnTo>
                  <a:pt x="45097" y="301379"/>
                </a:lnTo>
                <a:lnTo>
                  <a:pt x="46575" y="321569"/>
                </a:lnTo>
                <a:lnTo>
                  <a:pt x="51604" y="371096"/>
                </a:lnTo>
                <a:lnTo>
                  <a:pt x="53453" y="402337"/>
                </a:lnTo>
                <a:lnTo>
                  <a:pt x="56420" y="515601"/>
                </a:lnTo>
                <a:lnTo>
                  <a:pt x="45721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52"/>
          <p:cNvSpPr/>
          <p:nvPr/>
        </p:nvSpPr>
        <p:spPr>
          <a:xfrm>
            <a:off x="7040880" y="4263389"/>
            <a:ext cx="251461" cy="57151"/>
          </a:xfrm>
          <a:custGeom>
            <a:avLst/>
            <a:gdLst/>
            <a:ahLst/>
            <a:cxnLst/>
            <a:rect l="0" t="0" r="0" b="0"/>
            <a:pathLst>
              <a:path w="251461" h="57151">
                <a:moveTo>
                  <a:pt x="0" y="57150"/>
                </a:moveTo>
                <a:lnTo>
                  <a:pt x="42474" y="45015"/>
                </a:lnTo>
                <a:lnTo>
                  <a:pt x="103967" y="2889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53"/>
          <p:cNvSpPr/>
          <p:nvPr/>
        </p:nvSpPr>
        <p:spPr>
          <a:xfrm>
            <a:off x="7441209" y="4057650"/>
            <a:ext cx="205461" cy="239296"/>
          </a:xfrm>
          <a:custGeom>
            <a:avLst/>
            <a:gdLst/>
            <a:ahLst/>
            <a:cxnLst/>
            <a:rect l="0" t="0" r="0" b="0"/>
            <a:pathLst>
              <a:path w="205461" h="239296">
                <a:moveTo>
                  <a:pt x="11150" y="0"/>
                </a:moveTo>
                <a:lnTo>
                  <a:pt x="11150" y="6067"/>
                </a:lnTo>
                <a:lnTo>
                  <a:pt x="12421" y="10395"/>
                </a:lnTo>
                <a:lnTo>
                  <a:pt x="14538" y="15819"/>
                </a:lnTo>
                <a:lnTo>
                  <a:pt x="17218" y="21976"/>
                </a:lnTo>
                <a:lnTo>
                  <a:pt x="19006" y="27351"/>
                </a:lnTo>
                <a:lnTo>
                  <a:pt x="20197" y="32203"/>
                </a:lnTo>
                <a:lnTo>
                  <a:pt x="20992" y="36709"/>
                </a:lnTo>
                <a:lnTo>
                  <a:pt x="21522" y="42252"/>
                </a:lnTo>
                <a:lnTo>
                  <a:pt x="21874" y="48488"/>
                </a:lnTo>
                <a:lnTo>
                  <a:pt x="22267" y="60920"/>
                </a:lnTo>
                <a:lnTo>
                  <a:pt x="22488" y="76329"/>
                </a:lnTo>
                <a:lnTo>
                  <a:pt x="22568" y="111008"/>
                </a:lnTo>
                <a:lnTo>
                  <a:pt x="20032" y="120995"/>
                </a:lnTo>
                <a:lnTo>
                  <a:pt x="15801" y="132733"/>
                </a:lnTo>
                <a:lnTo>
                  <a:pt x="10442" y="145639"/>
                </a:lnTo>
                <a:lnTo>
                  <a:pt x="6868" y="156783"/>
                </a:lnTo>
                <a:lnTo>
                  <a:pt x="4486" y="166751"/>
                </a:lnTo>
                <a:lnTo>
                  <a:pt x="2897" y="175937"/>
                </a:lnTo>
                <a:lnTo>
                  <a:pt x="1839" y="184601"/>
                </a:lnTo>
                <a:lnTo>
                  <a:pt x="1132" y="192918"/>
                </a:lnTo>
                <a:lnTo>
                  <a:pt x="349" y="207661"/>
                </a:lnTo>
                <a:lnTo>
                  <a:pt x="0" y="218447"/>
                </a:lnTo>
                <a:lnTo>
                  <a:pt x="1177" y="223101"/>
                </a:lnTo>
                <a:lnTo>
                  <a:pt x="3231" y="227474"/>
                </a:lnTo>
                <a:lnTo>
                  <a:pt x="5871" y="231659"/>
                </a:lnTo>
                <a:lnTo>
                  <a:pt x="10171" y="234449"/>
                </a:lnTo>
                <a:lnTo>
                  <a:pt x="15578" y="236309"/>
                </a:lnTo>
                <a:lnTo>
                  <a:pt x="21722" y="237549"/>
                </a:lnTo>
                <a:lnTo>
                  <a:pt x="28359" y="238376"/>
                </a:lnTo>
                <a:lnTo>
                  <a:pt x="35322" y="238927"/>
                </a:lnTo>
                <a:lnTo>
                  <a:pt x="42505" y="239295"/>
                </a:lnTo>
                <a:lnTo>
                  <a:pt x="51103" y="238269"/>
                </a:lnTo>
                <a:lnTo>
                  <a:pt x="60646" y="236316"/>
                </a:lnTo>
                <a:lnTo>
                  <a:pt x="70817" y="233744"/>
                </a:lnTo>
                <a:lnTo>
                  <a:pt x="85219" y="229489"/>
                </a:lnTo>
                <a:lnTo>
                  <a:pt x="121540" y="217988"/>
                </a:lnTo>
                <a:lnTo>
                  <a:pt x="136813" y="212635"/>
                </a:lnTo>
                <a:lnTo>
                  <a:pt x="149536" y="207797"/>
                </a:lnTo>
                <a:lnTo>
                  <a:pt x="160558" y="203301"/>
                </a:lnTo>
                <a:lnTo>
                  <a:pt x="170444" y="200304"/>
                </a:lnTo>
                <a:lnTo>
                  <a:pt x="179576" y="198306"/>
                </a:lnTo>
                <a:lnTo>
                  <a:pt x="205460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54"/>
          <p:cNvSpPr/>
          <p:nvPr/>
        </p:nvSpPr>
        <p:spPr>
          <a:xfrm>
            <a:off x="7578090" y="4069079"/>
            <a:ext cx="22861" cy="662941"/>
          </a:xfrm>
          <a:custGeom>
            <a:avLst/>
            <a:gdLst/>
            <a:ahLst/>
            <a:cxnLst/>
            <a:rect l="0" t="0" r="0" b="0"/>
            <a:pathLst>
              <a:path w="22861" h="662941">
                <a:moveTo>
                  <a:pt x="22860" y="0"/>
                </a:moveTo>
                <a:lnTo>
                  <a:pt x="3177" y="0"/>
                </a:lnTo>
                <a:lnTo>
                  <a:pt x="2118" y="2541"/>
                </a:lnTo>
                <a:lnTo>
                  <a:pt x="1411" y="6774"/>
                </a:lnTo>
                <a:lnTo>
                  <a:pt x="941" y="12136"/>
                </a:lnTo>
                <a:lnTo>
                  <a:pt x="279" y="31818"/>
                </a:lnTo>
                <a:lnTo>
                  <a:pt x="1455" y="38993"/>
                </a:lnTo>
                <a:lnTo>
                  <a:pt x="3510" y="46315"/>
                </a:lnTo>
                <a:lnTo>
                  <a:pt x="6150" y="53737"/>
                </a:lnTo>
                <a:lnTo>
                  <a:pt x="7910" y="67575"/>
                </a:lnTo>
                <a:lnTo>
                  <a:pt x="9084" y="85690"/>
                </a:lnTo>
                <a:lnTo>
                  <a:pt x="9865" y="106657"/>
                </a:lnTo>
                <a:lnTo>
                  <a:pt x="17033" y="215047"/>
                </a:lnTo>
                <a:lnTo>
                  <a:pt x="18976" y="271635"/>
                </a:lnTo>
                <a:lnTo>
                  <a:pt x="21133" y="412403"/>
                </a:lnTo>
                <a:lnTo>
                  <a:pt x="20439" y="470516"/>
                </a:lnTo>
                <a:lnTo>
                  <a:pt x="18705" y="518147"/>
                </a:lnTo>
                <a:lnTo>
                  <a:pt x="16281" y="558792"/>
                </a:lnTo>
                <a:lnTo>
                  <a:pt x="13393" y="588428"/>
                </a:lnTo>
                <a:lnTo>
                  <a:pt x="10199" y="610726"/>
                </a:lnTo>
                <a:lnTo>
                  <a:pt x="0" y="662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55"/>
          <p:cNvSpPr/>
          <p:nvPr/>
        </p:nvSpPr>
        <p:spPr>
          <a:xfrm>
            <a:off x="4869179" y="4560569"/>
            <a:ext cx="342901" cy="102871"/>
          </a:xfrm>
          <a:custGeom>
            <a:avLst/>
            <a:gdLst/>
            <a:ahLst/>
            <a:cxnLst/>
            <a:rect l="0" t="0" r="0" b="0"/>
            <a:pathLst>
              <a:path w="342901" h="102871">
                <a:moveTo>
                  <a:pt x="0" y="102870"/>
                </a:moveTo>
                <a:lnTo>
                  <a:pt x="26869" y="76002"/>
                </a:lnTo>
                <a:lnTo>
                  <a:pt x="31883" y="73528"/>
                </a:lnTo>
                <a:lnTo>
                  <a:pt x="37766" y="71879"/>
                </a:lnTo>
                <a:lnTo>
                  <a:pt x="44227" y="70780"/>
                </a:lnTo>
                <a:lnTo>
                  <a:pt x="51075" y="68776"/>
                </a:lnTo>
                <a:lnTo>
                  <a:pt x="58180" y="66171"/>
                </a:lnTo>
                <a:lnTo>
                  <a:pt x="65457" y="63164"/>
                </a:lnTo>
                <a:lnTo>
                  <a:pt x="75388" y="58619"/>
                </a:lnTo>
                <a:lnTo>
                  <a:pt x="99970" y="46797"/>
                </a:lnTo>
                <a:lnTo>
                  <a:pt x="122527" y="38818"/>
                </a:lnTo>
                <a:lnTo>
                  <a:pt x="151535" y="29689"/>
                </a:lnTo>
                <a:lnTo>
                  <a:pt x="184843" y="19792"/>
                </a:lnTo>
                <a:lnTo>
                  <a:pt x="209589" y="13196"/>
                </a:lnTo>
                <a:lnTo>
                  <a:pt x="228626" y="8797"/>
                </a:lnTo>
                <a:lnTo>
                  <a:pt x="243858" y="5865"/>
                </a:lnTo>
                <a:lnTo>
                  <a:pt x="257822" y="3910"/>
                </a:lnTo>
                <a:lnTo>
                  <a:pt x="270942" y="260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56"/>
          <p:cNvSpPr/>
          <p:nvPr/>
        </p:nvSpPr>
        <p:spPr>
          <a:xfrm>
            <a:off x="5234940" y="4331970"/>
            <a:ext cx="240031" cy="188802"/>
          </a:xfrm>
          <a:custGeom>
            <a:avLst/>
            <a:gdLst/>
            <a:ahLst/>
            <a:cxnLst/>
            <a:rect l="0" t="0" r="0" b="0"/>
            <a:pathLst>
              <a:path w="240031" h="188802">
                <a:moveTo>
                  <a:pt x="0" y="0"/>
                </a:moveTo>
                <a:lnTo>
                  <a:pt x="15908" y="0"/>
                </a:lnTo>
                <a:lnTo>
                  <a:pt x="19495" y="1269"/>
                </a:lnTo>
                <a:lnTo>
                  <a:pt x="26867" y="6067"/>
                </a:lnTo>
                <a:lnTo>
                  <a:pt x="30612" y="10395"/>
                </a:lnTo>
                <a:lnTo>
                  <a:pt x="34378" y="15820"/>
                </a:lnTo>
                <a:lnTo>
                  <a:pt x="38158" y="21976"/>
                </a:lnTo>
                <a:lnTo>
                  <a:pt x="40679" y="27351"/>
                </a:lnTo>
                <a:lnTo>
                  <a:pt x="42359" y="32203"/>
                </a:lnTo>
                <a:lnTo>
                  <a:pt x="43480" y="36709"/>
                </a:lnTo>
                <a:lnTo>
                  <a:pt x="45496" y="43523"/>
                </a:lnTo>
                <a:lnTo>
                  <a:pt x="51124" y="61253"/>
                </a:lnTo>
                <a:lnTo>
                  <a:pt x="53132" y="70045"/>
                </a:lnTo>
                <a:lnTo>
                  <a:pt x="54471" y="78447"/>
                </a:lnTo>
                <a:lnTo>
                  <a:pt x="55364" y="86588"/>
                </a:lnTo>
                <a:lnTo>
                  <a:pt x="54689" y="93285"/>
                </a:lnTo>
                <a:lnTo>
                  <a:pt x="52969" y="99020"/>
                </a:lnTo>
                <a:lnTo>
                  <a:pt x="50553" y="104113"/>
                </a:lnTo>
                <a:lnTo>
                  <a:pt x="48942" y="110048"/>
                </a:lnTo>
                <a:lnTo>
                  <a:pt x="47868" y="116546"/>
                </a:lnTo>
                <a:lnTo>
                  <a:pt x="47152" y="123417"/>
                </a:lnTo>
                <a:lnTo>
                  <a:pt x="47944" y="131807"/>
                </a:lnTo>
                <a:lnTo>
                  <a:pt x="49743" y="141212"/>
                </a:lnTo>
                <a:lnTo>
                  <a:pt x="52212" y="151291"/>
                </a:lnTo>
                <a:lnTo>
                  <a:pt x="53858" y="159280"/>
                </a:lnTo>
                <a:lnTo>
                  <a:pt x="54955" y="165877"/>
                </a:lnTo>
                <a:lnTo>
                  <a:pt x="55687" y="171544"/>
                </a:lnTo>
                <a:lnTo>
                  <a:pt x="57444" y="175323"/>
                </a:lnTo>
                <a:lnTo>
                  <a:pt x="59886" y="177842"/>
                </a:lnTo>
                <a:lnTo>
                  <a:pt x="67256" y="181910"/>
                </a:lnTo>
                <a:lnTo>
                  <a:pt x="78998" y="187952"/>
                </a:lnTo>
                <a:lnTo>
                  <a:pt x="86955" y="188801"/>
                </a:lnTo>
                <a:lnTo>
                  <a:pt x="96070" y="188097"/>
                </a:lnTo>
                <a:lnTo>
                  <a:pt x="105956" y="186358"/>
                </a:lnTo>
                <a:lnTo>
                  <a:pt x="116358" y="183929"/>
                </a:lnTo>
                <a:lnTo>
                  <a:pt x="127101" y="181039"/>
                </a:lnTo>
                <a:lnTo>
                  <a:pt x="149199" y="174442"/>
                </a:lnTo>
                <a:lnTo>
                  <a:pt x="171721" y="167276"/>
                </a:lnTo>
                <a:lnTo>
                  <a:pt x="180520" y="164857"/>
                </a:lnTo>
                <a:lnTo>
                  <a:pt x="187657" y="163245"/>
                </a:lnTo>
                <a:lnTo>
                  <a:pt x="193684" y="162170"/>
                </a:lnTo>
                <a:lnTo>
                  <a:pt x="197703" y="160183"/>
                </a:lnTo>
                <a:lnTo>
                  <a:pt x="200382" y="157588"/>
                </a:lnTo>
                <a:lnTo>
                  <a:pt x="240030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57"/>
          <p:cNvSpPr/>
          <p:nvPr/>
        </p:nvSpPr>
        <p:spPr>
          <a:xfrm>
            <a:off x="5420997" y="4309109"/>
            <a:ext cx="19683" cy="582931"/>
          </a:xfrm>
          <a:custGeom>
            <a:avLst/>
            <a:gdLst/>
            <a:ahLst/>
            <a:cxnLst/>
            <a:rect l="0" t="0" r="0" b="0"/>
            <a:pathLst>
              <a:path w="19683" h="582931">
                <a:moveTo>
                  <a:pt x="19682" y="0"/>
                </a:moveTo>
                <a:lnTo>
                  <a:pt x="0" y="0"/>
                </a:lnTo>
                <a:lnTo>
                  <a:pt x="211" y="3811"/>
                </a:lnTo>
                <a:lnTo>
                  <a:pt x="1622" y="10160"/>
                </a:lnTo>
                <a:lnTo>
                  <a:pt x="3832" y="18204"/>
                </a:lnTo>
                <a:lnTo>
                  <a:pt x="5305" y="29916"/>
                </a:lnTo>
                <a:lnTo>
                  <a:pt x="6288" y="44074"/>
                </a:lnTo>
                <a:lnTo>
                  <a:pt x="6943" y="59863"/>
                </a:lnTo>
                <a:lnTo>
                  <a:pt x="7864" y="130626"/>
                </a:lnTo>
                <a:lnTo>
                  <a:pt x="8253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58"/>
          <p:cNvSpPr/>
          <p:nvPr/>
        </p:nvSpPr>
        <p:spPr>
          <a:xfrm>
            <a:off x="5052059" y="5200650"/>
            <a:ext cx="22862" cy="400051"/>
          </a:xfrm>
          <a:custGeom>
            <a:avLst/>
            <a:gdLst/>
            <a:ahLst/>
            <a:cxnLst/>
            <a:rect l="0" t="0" r="0" b="0"/>
            <a:pathLst>
              <a:path w="22862" h="400051">
                <a:moveTo>
                  <a:pt x="0" y="0"/>
                </a:moveTo>
                <a:lnTo>
                  <a:pt x="6069" y="0"/>
                </a:lnTo>
                <a:lnTo>
                  <a:pt x="7856" y="1270"/>
                </a:lnTo>
                <a:lnTo>
                  <a:pt x="9047" y="3386"/>
                </a:lnTo>
                <a:lnTo>
                  <a:pt x="10960" y="9840"/>
                </a:lnTo>
                <a:lnTo>
                  <a:pt x="11291" y="17026"/>
                </a:lnTo>
                <a:lnTo>
                  <a:pt x="12607" y="20241"/>
                </a:lnTo>
                <a:lnTo>
                  <a:pt x="14755" y="23653"/>
                </a:lnTo>
                <a:lnTo>
                  <a:pt x="17457" y="27199"/>
                </a:lnTo>
                <a:lnTo>
                  <a:pt x="19258" y="32102"/>
                </a:lnTo>
                <a:lnTo>
                  <a:pt x="20459" y="37912"/>
                </a:lnTo>
                <a:lnTo>
                  <a:pt x="21260" y="44324"/>
                </a:lnTo>
                <a:lnTo>
                  <a:pt x="21793" y="51139"/>
                </a:lnTo>
                <a:lnTo>
                  <a:pt x="22149" y="58223"/>
                </a:lnTo>
                <a:lnTo>
                  <a:pt x="22544" y="72866"/>
                </a:lnTo>
                <a:lnTo>
                  <a:pt x="22857" y="184259"/>
                </a:lnTo>
                <a:lnTo>
                  <a:pt x="21588" y="197769"/>
                </a:lnTo>
                <a:lnTo>
                  <a:pt x="19472" y="209316"/>
                </a:lnTo>
                <a:lnTo>
                  <a:pt x="16792" y="219554"/>
                </a:lnTo>
                <a:lnTo>
                  <a:pt x="15004" y="231459"/>
                </a:lnTo>
                <a:lnTo>
                  <a:pt x="13813" y="244476"/>
                </a:lnTo>
                <a:lnTo>
                  <a:pt x="13019" y="258234"/>
                </a:lnTo>
                <a:lnTo>
                  <a:pt x="12136" y="287067"/>
                </a:lnTo>
                <a:lnTo>
                  <a:pt x="11493" y="359211"/>
                </a:lnTo>
                <a:lnTo>
                  <a:pt x="11472" y="372824"/>
                </a:lnTo>
                <a:lnTo>
                  <a:pt x="12728" y="383169"/>
                </a:lnTo>
                <a:lnTo>
                  <a:pt x="14835" y="391336"/>
                </a:lnTo>
                <a:lnTo>
                  <a:pt x="22861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59"/>
          <p:cNvSpPr/>
          <p:nvPr/>
        </p:nvSpPr>
        <p:spPr>
          <a:xfrm>
            <a:off x="5223509" y="5057935"/>
            <a:ext cx="433795" cy="462755"/>
          </a:xfrm>
          <a:custGeom>
            <a:avLst/>
            <a:gdLst/>
            <a:ahLst/>
            <a:cxnLst/>
            <a:rect l="0" t="0" r="0" b="0"/>
            <a:pathLst>
              <a:path w="433795" h="462755">
                <a:moveTo>
                  <a:pt x="0" y="85565"/>
                </a:moveTo>
                <a:lnTo>
                  <a:pt x="6068" y="97700"/>
                </a:lnTo>
                <a:lnTo>
                  <a:pt x="15909" y="111314"/>
                </a:lnTo>
                <a:lnTo>
                  <a:pt x="19771" y="119445"/>
                </a:lnTo>
                <a:lnTo>
                  <a:pt x="22757" y="128563"/>
                </a:lnTo>
                <a:lnTo>
                  <a:pt x="28318" y="141082"/>
                </a:lnTo>
                <a:lnTo>
                  <a:pt x="31636" y="151725"/>
                </a:lnTo>
                <a:lnTo>
                  <a:pt x="33111" y="158149"/>
                </a:lnTo>
                <a:lnTo>
                  <a:pt x="33504" y="158084"/>
                </a:lnTo>
                <a:lnTo>
                  <a:pt x="34135" y="154923"/>
                </a:lnTo>
                <a:lnTo>
                  <a:pt x="28177" y="142239"/>
                </a:lnTo>
                <a:lnTo>
                  <a:pt x="27675" y="136048"/>
                </a:lnTo>
                <a:lnTo>
                  <a:pt x="30504" y="122395"/>
                </a:lnTo>
                <a:lnTo>
                  <a:pt x="33036" y="115198"/>
                </a:lnTo>
                <a:lnTo>
                  <a:pt x="35994" y="107860"/>
                </a:lnTo>
                <a:lnTo>
                  <a:pt x="41397" y="94204"/>
                </a:lnTo>
                <a:lnTo>
                  <a:pt x="43800" y="83901"/>
                </a:lnTo>
                <a:lnTo>
                  <a:pt x="45710" y="80645"/>
                </a:lnTo>
                <a:lnTo>
                  <a:pt x="48253" y="78475"/>
                </a:lnTo>
                <a:lnTo>
                  <a:pt x="51219" y="77028"/>
                </a:lnTo>
                <a:lnTo>
                  <a:pt x="57901" y="75421"/>
                </a:lnTo>
                <a:lnTo>
                  <a:pt x="67644" y="74706"/>
                </a:lnTo>
                <a:lnTo>
                  <a:pt x="84674" y="74388"/>
                </a:lnTo>
                <a:lnTo>
                  <a:pt x="98359" y="71764"/>
                </a:lnTo>
                <a:lnTo>
                  <a:pt x="115103" y="67474"/>
                </a:lnTo>
                <a:lnTo>
                  <a:pt x="133886" y="62074"/>
                </a:lnTo>
                <a:lnTo>
                  <a:pt x="148947" y="58474"/>
                </a:lnTo>
                <a:lnTo>
                  <a:pt x="161528" y="56074"/>
                </a:lnTo>
                <a:lnTo>
                  <a:pt x="172456" y="54475"/>
                </a:lnTo>
                <a:lnTo>
                  <a:pt x="183551" y="52138"/>
                </a:lnTo>
                <a:lnTo>
                  <a:pt x="194757" y="49310"/>
                </a:lnTo>
                <a:lnTo>
                  <a:pt x="206039" y="46155"/>
                </a:lnTo>
                <a:lnTo>
                  <a:pt x="300797" y="17443"/>
                </a:lnTo>
                <a:lnTo>
                  <a:pt x="328801" y="9670"/>
                </a:lnTo>
                <a:lnTo>
                  <a:pt x="350011" y="4488"/>
                </a:lnTo>
                <a:lnTo>
                  <a:pt x="366691" y="1034"/>
                </a:lnTo>
                <a:lnTo>
                  <a:pt x="379081" y="0"/>
                </a:lnTo>
                <a:lnTo>
                  <a:pt x="388611" y="582"/>
                </a:lnTo>
                <a:lnTo>
                  <a:pt x="396234" y="2240"/>
                </a:lnTo>
                <a:lnTo>
                  <a:pt x="408091" y="4081"/>
                </a:lnTo>
                <a:lnTo>
                  <a:pt x="413031" y="4572"/>
                </a:lnTo>
                <a:lnTo>
                  <a:pt x="416324" y="6170"/>
                </a:lnTo>
                <a:lnTo>
                  <a:pt x="418520" y="8504"/>
                </a:lnTo>
                <a:lnTo>
                  <a:pt x="422229" y="14486"/>
                </a:lnTo>
                <a:lnTo>
                  <a:pt x="428111" y="21377"/>
                </a:lnTo>
                <a:lnTo>
                  <a:pt x="430188" y="24993"/>
                </a:lnTo>
                <a:lnTo>
                  <a:pt x="432494" y="32397"/>
                </a:lnTo>
                <a:lnTo>
                  <a:pt x="433110" y="39960"/>
                </a:lnTo>
                <a:lnTo>
                  <a:pt x="433520" y="50081"/>
                </a:lnTo>
                <a:lnTo>
                  <a:pt x="433794" y="61909"/>
                </a:lnTo>
                <a:lnTo>
                  <a:pt x="432706" y="77414"/>
                </a:lnTo>
                <a:lnTo>
                  <a:pt x="430711" y="95371"/>
                </a:lnTo>
                <a:lnTo>
                  <a:pt x="428111" y="114962"/>
                </a:lnTo>
                <a:lnTo>
                  <a:pt x="426377" y="130563"/>
                </a:lnTo>
                <a:lnTo>
                  <a:pt x="425222" y="143503"/>
                </a:lnTo>
                <a:lnTo>
                  <a:pt x="424451" y="154670"/>
                </a:lnTo>
                <a:lnTo>
                  <a:pt x="422668" y="167195"/>
                </a:lnTo>
                <a:lnTo>
                  <a:pt x="420208" y="180625"/>
                </a:lnTo>
                <a:lnTo>
                  <a:pt x="417299" y="194658"/>
                </a:lnTo>
                <a:lnTo>
                  <a:pt x="414090" y="206553"/>
                </a:lnTo>
                <a:lnTo>
                  <a:pt x="410680" y="217024"/>
                </a:lnTo>
                <a:lnTo>
                  <a:pt x="403505" y="236701"/>
                </a:lnTo>
                <a:lnTo>
                  <a:pt x="396083" y="258146"/>
                </a:lnTo>
                <a:lnTo>
                  <a:pt x="393595" y="269199"/>
                </a:lnTo>
                <a:lnTo>
                  <a:pt x="391937" y="280377"/>
                </a:lnTo>
                <a:lnTo>
                  <a:pt x="390831" y="291640"/>
                </a:lnTo>
                <a:lnTo>
                  <a:pt x="388825" y="301688"/>
                </a:lnTo>
                <a:lnTo>
                  <a:pt x="386216" y="310927"/>
                </a:lnTo>
                <a:lnTo>
                  <a:pt x="383208" y="319626"/>
                </a:lnTo>
                <a:lnTo>
                  <a:pt x="381202" y="327966"/>
                </a:lnTo>
                <a:lnTo>
                  <a:pt x="379865" y="336065"/>
                </a:lnTo>
                <a:lnTo>
                  <a:pt x="378974" y="344005"/>
                </a:lnTo>
                <a:lnTo>
                  <a:pt x="378379" y="351838"/>
                </a:lnTo>
                <a:lnTo>
                  <a:pt x="377983" y="359600"/>
                </a:lnTo>
                <a:lnTo>
                  <a:pt x="377719" y="367315"/>
                </a:lnTo>
                <a:lnTo>
                  <a:pt x="376273" y="374998"/>
                </a:lnTo>
                <a:lnTo>
                  <a:pt x="374039" y="382660"/>
                </a:lnTo>
                <a:lnTo>
                  <a:pt x="371279" y="390308"/>
                </a:lnTo>
                <a:lnTo>
                  <a:pt x="369439" y="397947"/>
                </a:lnTo>
                <a:lnTo>
                  <a:pt x="368214" y="405579"/>
                </a:lnTo>
                <a:lnTo>
                  <a:pt x="367396" y="413208"/>
                </a:lnTo>
                <a:lnTo>
                  <a:pt x="365580" y="422103"/>
                </a:lnTo>
                <a:lnTo>
                  <a:pt x="363100" y="431844"/>
                </a:lnTo>
                <a:lnTo>
                  <a:pt x="360177" y="442147"/>
                </a:lnTo>
                <a:lnTo>
                  <a:pt x="356958" y="449017"/>
                </a:lnTo>
                <a:lnTo>
                  <a:pt x="353542" y="453596"/>
                </a:lnTo>
                <a:lnTo>
                  <a:pt x="342900" y="462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60"/>
          <p:cNvSpPr/>
          <p:nvPr/>
        </p:nvSpPr>
        <p:spPr>
          <a:xfrm>
            <a:off x="5391683" y="5258539"/>
            <a:ext cx="494768" cy="102131"/>
          </a:xfrm>
          <a:custGeom>
            <a:avLst/>
            <a:gdLst/>
            <a:ahLst/>
            <a:cxnLst/>
            <a:rect l="0" t="0" r="0" b="0"/>
            <a:pathLst>
              <a:path w="494768" h="102131">
                <a:moveTo>
                  <a:pt x="14707" y="102130"/>
                </a:moveTo>
                <a:lnTo>
                  <a:pt x="0" y="102130"/>
                </a:lnTo>
                <a:lnTo>
                  <a:pt x="1092" y="102130"/>
                </a:lnTo>
                <a:lnTo>
                  <a:pt x="3090" y="100861"/>
                </a:lnTo>
                <a:lnTo>
                  <a:pt x="5692" y="98744"/>
                </a:lnTo>
                <a:lnTo>
                  <a:pt x="8697" y="96063"/>
                </a:lnTo>
                <a:lnTo>
                  <a:pt x="13240" y="94275"/>
                </a:lnTo>
                <a:lnTo>
                  <a:pt x="25062" y="92289"/>
                </a:lnTo>
                <a:lnTo>
                  <a:pt x="31770" y="90490"/>
                </a:lnTo>
                <a:lnTo>
                  <a:pt x="38782" y="88020"/>
                </a:lnTo>
                <a:lnTo>
                  <a:pt x="45997" y="85103"/>
                </a:lnTo>
                <a:lnTo>
                  <a:pt x="53347" y="81889"/>
                </a:lnTo>
                <a:lnTo>
                  <a:pt x="68287" y="74931"/>
                </a:lnTo>
                <a:lnTo>
                  <a:pt x="74556" y="71298"/>
                </a:lnTo>
                <a:lnTo>
                  <a:pt x="80007" y="67605"/>
                </a:lnTo>
                <a:lnTo>
                  <a:pt x="84910" y="63874"/>
                </a:lnTo>
                <a:lnTo>
                  <a:pt x="91989" y="61386"/>
                </a:lnTo>
                <a:lnTo>
                  <a:pt x="100518" y="59728"/>
                </a:lnTo>
                <a:lnTo>
                  <a:pt x="110014" y="58622"/>
                </a:lnTo>
                <a:lnTo>
                  <a:pt x="125235" y="54075"/>
                </a:lnTo>
                <a:lnTo>
                  <a:pt x="144272" y="47234"/>
                </a:lnTo>
                <a:lnTo>
                  <a:pt x="165854" y="38862"/>
                </a:lnTo>
                <a:lnTo>
                  <a:pt x="191671" y="32012"/>
                </a:lnTo>
                <a:lnTo>
                  <a:pt x="220313" y="26175"/>
                </a:lnTo>
                <a:lnTo>
                  <a:pt x="250838" y="21013"/>
                </a:lnTo>
                <a:lnTo>
                  <a:pt x="273727" y="16302"/>
                </a:lnTo>
                <a:lnTo>
                  <a:pt x="291527" y="11892"/>
                </a:lnTo>
                <a:lnTo>
                  <a:pt x="305933" y="7681"/>
                </a:lnTo>
                <a:lnTo>
                  <a:pt x="321888" y="4874"/>
                </a:lnTo>
                <a:lnTo>
                  <a:pt x="338874" y="3003"/>
                </a:lnTo>
                <a:lnTo>
                  <a:pt x="356548" y="1755"/>
                </a:lnTo>
                <a:lnTo>
                  <a:pt x="378491" y="924"/>
                </a:lnTo>
                <a:lnTo>
                  <a:pt x="429965" y="0"/>
                </a:lnTo>
                <a:lnTo>
                  <a:pt x="449025" y="1023"/>
                </a:lnTo>
                <a:lnTo>
                  <a:pt x="463003" y="2976"/>
                </a:lnTo>
                <a:lnTo>
                  <a:pt x="494767" y="106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61"/>
          <p:cNvSpPr/>
          <p:nvPr/>
        </p:nvSpPr>
        <p:spPr>
          <a:xfrm>
            <a:off x="6069329" y="518921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8204" y="45720"/>
                </a:lnTo>
                <a:lnTo>
                  <a:pt x="26106" y="44450"/>
                </a:lnTo>
                <a:lnTo>
                  <a:pt x="33914" y="42334"/>
                </a:lnTo>
                <a:lnTo>
                  <a:pt x="107171" y="17676"/>
                </a:lnTo>
                <a:lnTo>
                  <a:pt x="127327" y="11784"/>
                </a:lnTo>
                <a:lnTo>
                  <a:pt x="143305" y="7856"/>
                </a:lnTo>
                <a:lnTo>
                  <a:pt x="156497" y="5237"/>
                </a:lnTo>
                <a:lnTo>
                  <a:pt x="166562" y="3492"/>
                </a:lnTo>
                <a:lnTo>
                  <a:pt x="174541" y="2328"/>
                </a:lnTo>
                <a:lnTo>
                  <a:pt x="181131" y="1552"/>
                </a:lnTo>
                <a:lnTo>
                  <a:pt x="189334" y="1035"/>
                </a:lnTo>
                <a:lnTo>
                  <a:pt x="198613" y="69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62"/>
          <p:cNvSpPr/>
          <p:nvPr/>
        </p:nvSpPr>
        <p:spPr>
          <a:xfrm>
            <a:off x="6116638" y="5244397"/>
            <a:ext cx="261302" cy="70554"/>
          </a:xfrm>
          <a:custGeom>
            <a:avLst/>
            <a:gdLst/>
            <a:ahLst/>
            <a:cxnLst/>
            <a:rect l="0" t="0" r="0" b="0"/>
            <a:pathLst>
              <a:path w="261302" h="70554">
                <a:moveTo>
                  <a:pt x="9841" y="70553"/>
                </a:moveTo>
                <a:lnTo>
                  <a:pt x="0" y="70553"/>
                </a:lnTo>
                <a:lnTo>
                  <a:pt x="2011" y="69282"/>
                </a:lnTo>
                <a:lnTo>
                  <a:pt x="5891" y="67166"/>
                </a:lnTo>
                <a:lnTo>
                  <a:pt x="11018" y="64485"/>
                </a:lnTo>
                <a:lnTo>
                  <a:pt x="18246" y="61427"/>
                </a:lnTo>
                <a:lnTo>
                  <a:pt x="26874" y="58119"/>
                </a:lnTo>
                <a:lnTo>
                  <a:pt x="36437" y="54643"/>
                </a:lnTo>
                <a:lnTo>
                  <a:pt x="49162" y="48517"/>
                </a:lnTo>
                <a:lnTo>
                  <a:pt x="63995" y="40622"/>
                </a:lnTo>
                <a:lnTo>
                  <a:pt x="80234" y="31549"/>
                </a:lnTo>
                <a:lnTo>
                  <a:pt x="96140" y="24230"/>
                </a:lnTo>
                <a:lnTo>
                  <a:pt x="111824" y="18081"/>
                </a:lnTo>
                <a:lnTo>
                  <a:pt x="127359" y="12711"/>
                </a:lnTo>
                <a:lnTo>
                  <a:pt x="140257" y="9131"/>
                </a:lnTo>
                <a:lnTo>
                  <a:pt x="151395" y="6745"/>
                </a:lnTo>
                <a:lnTo>
                  <a:pt x="161361" y="5154"/>
                </a:lnTo>
                <a:lnTo>
                  <a:pt x="173085" y="2824"/>
                </a:lnTo>
                <a:lnTo>
                  <a:pt x="185980" y="0"/>
                </a:lnTo>
                <a:lnTo>
                  <a:pt x="261301" y="1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63"/>
          <p:cNvSpPr/>
          <p:nvPr/>
        </p:nvSpPr>
        <p:spPr>
          <a:xfrm>
            <a:off x="6471145" y="5006339"/>
            <a:ext cx="226836" cy="251185"/>
          </a:xfrm>
          <a:custGeom>
            <a:avLst/>
            <a:gdLst/>
            <a:ahLst/>
            <a:cxnLst/>
            <a:rect l="0" t="0" r="0" b="0"/>
            <a:pathLst>
              <a:path w="226836" h="251185">
                <a:moveTo>
                  <a:pt x="9664" y="0"/>
                </a:moveTo>
                <a:lnTo>
                  <a:pt x="26692" y="17028"/>
                </a:lnTo>
                <a:lnTo>
                  <a:pt x="28636" y="21512"/>
                </a:lnTo>
                <a:lnTo>
                  <a:pt x="29932" y="27041"/>
                </a:lnTo>
                <a:lnTo>
                  <a:pt x="30796" y="33268"/>
                </a:lnTo>
                <a:lnTo>
                  <a:pt x="30102" y="46308"/>
                </a:lnTo>
                <a:lnTo>
                  <a:pt x="28370" y="63892"/>
                </a:lnTo>
                <a:lnTo>
                  <a:pt x="25944" y="84505"/>
                </a:lnTo>
                <a:lnTo>
                  <a:pt x="19864" y="127728"/>
                </a:lnTo>
                <a:lnTo>
                  <a:pt x="16464" y="149922"/>
                </a:lnTo>
                <a:lnTo>
                  <a:pt x="14198" y="167258"/>
                </a:lnTo>
                <a:lnTo>
                  <a:pt x="12687" y="181356"/>
                </a:lnTo>
                <a:lnTo>
                  <a:pt x="11679" y="193294"/>
                </a:lnTo>
                <a:lnTo>
                  <a:pt x="9738" y="203792"/>
                </a:lnTo>
                <a:lnTo>
                  <a:pt x="7173" y="213332"/>
                </a:lnTo>
                <a:lnTo>
                  <a:pt x="4194" y="222231"/>
                </a:lnTo>
                <a:lnTo>
                  <a:pt x="2207" y="229434"/>
                </a:lnTo>
                <a:lnTo>
                  <a:pt x="883" y="235506"/>
                </a:lnTo>
                <a:lnTo>
                  <a:pt x="0" y="240825"/>
                </a:lnTo>
                <a:lnTo>
                  <a:pt x="682" y="244370"/>
                </a:lnTo>
                <a:lnTo>
                  <a:pt x="2406" y="246734"/>
                </a:lnTo>
                <a:lnTo>
                  <a:pt x="8231" y="250526"/>
                </a:lnTo>
                <a:lnTo>
                  <a:pt x="15307" y="251184"/>
                </a:lnTo>
                <a:lnTo>
                  <a:pt x="19777" y="250006"/>
                </a:lnTo>
                <a:lnTo>
                  <a:pt x="25296" y="247951"/>
                </a:lnTo>
                <a:lnTo>
                  <a:pt x="31516" y="245311"/>
                </a:lnTo>
                <a:lnTo>
                  <a:pt x="36932" y="243551"/>
                </a:lnTo>
                <a:lnTo>
                  <a:pt x="41813" y="242377"/>
                </a:lnTo>
                <a:lnTo>
                  <a:pt x="46337" y="241595"/>
                </a:lnTo>
                <a:lnTo>
                  <a:pt x="50622" y="239803"/>
                </a:lnTo>
                <a:lnTo>
                  <a:pt x="54750" y="237339"/>
                </a:lnTo>
                <a:lnTo>
                  <a:pt x="58771" y="234426"/>
                </a:lnTo>
                <a:lnTo>
                  <a:pt x="62723" y="231214"/>
                </a:lnTo>
                <a:lnTo>
                  <a:pt x="66627" y="227803"/>
                </a:lnTo>
                <a:lnTo>
                  <a:pt x="70499" y="224259"/>
                </a:lnTo>
                <a:lnTo>
                  <a:pt x="80701" y="216816"/>
                </a:lnTo>
                <a:lnTo>
                  <a:pt x="112357" y="195000"/>
                </a:lnTo>
                <a:lnTo>
                  <a:pt x="126386" y="185880"/>
                </a:lnTo>
                <a:lnTo>
                  <a:pt x="138278" y="178530"/>
                </a:lnTo>
                <a:lnTo>
                  <a:pt x="148747" y="172360"/>
                </a:lnTo>
                <a:lnTo>
                  <a:pt x="160806" y="165707"/>
                </a:lnTo>
                <a:lnTo>
                  <a:pt x="173926" y="158732"/>
                </a:lnTo>
                <a:lnTo>
                  <a:pt x="226835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64"/>
          <p:cNvSpPr/>
          <p:nvPr/>
        </p:nvSpPr>
        <p:spPr>
          <a:xfrm>
            <a:off x="6583835" y="4960619"/>
            <a:ext cx="91285" cy="549960"/>
          </a:xfrm>
          <a:custGeom>
            <a:avLst/>
            <a:gdLst/>
            <a:ahLst/>
            <a:cxnLst/>
            <a:rect l="0" t="0" r="0" b="0"/>
            <a:pathLst>
              <a:path w="91285" h="549960">
                <a:moveTo>
                  <a:pt x="91284" y="0"/>
                </a:moveTo>
                <a:lnTo>
                  <a:pt x="73081" y="6068"/>
                </a:lnTo>
                <a:lnTo>
                  <a:pt x="66448" y="9126"/>
                </a:lnTo>
                <a:lnTo>
                  <a:pt x="60757" y="12434"/>
                </a:lnTo>
                <a:lnTo>
                  <a:pt x="55693" y="15910"/>
                </a:lnTo>
                <a:lnTo>
                  <a:pt x="52317" y="19496"/>
                </a:lnTo>
                <a:lnTo>
                  <a:pt x="50067" y="23158"/>
                </a:lnTo>
                <a:lnTo>
                  <a:pt x="48566" y="26869"/>
                </a:lnTo>
                <a:lnTo>
                  <a:pt x="46295" y="31882"/>
                </a:lnTo>
                <a:lnTo>
                  <a:pt x="40386" y="44227"/>
                </a:lnTo>
                <a:lnTo>
                  <a:pt x="38302" y="52345"/>
                </a:lnTo>
                <a:lnTo>
                  <a:pt x="36913" y="61567"/>
                </a:lnTo>
                <a:lnTo>
                  <a:pt x="35987" y="71525"/>
                </a:lnTo>
                <a:lnTo>
                  <a:pt x="34099" y="85783"/>
                </a:lnTo>
                <a:lnTo>
                  <a:pt x="28615" y="121946"/>
                </a:lnTo>
                <a:lnTo>
                  <a:pt x="25375" y="139718"/>
                </a:lnTo>
                <a:lnTo>
                  <a:pt x="18388" y="173010"/>
                </a:lnTo>
                <a:lnTo>
                  <a:pt x="16017" y="187730"/>
                </a:lnTo>
                <a:lnTo>
                  <a:pt x="14436" y="201354"/>
                </a:lnTo>
                <a:lnTo>
                  <a:pt x="13382" y="214246"/>
                </a:lnTo>
                <a:lnTo>
                  <a:pt x="11410" y="227921"/>
                </a:lnTo>
                <a:lnTo>
                  <a:pt x="8824" y="242117"/>
                </a:lnTo>
                <a:lnTo>
                  <a:pt x="5830" y="256662"/>
                </a:lnTo>
                <a:lnTo>
                  <a:pt x="3835" y="277788"/>
                </a:lnTo>
                <a:lnTo>
                  <a:pt x="2505" y="303302"/>
                </a:lnTo>
                <a:lnTo>
                  <a:pt x="633" y="373501"/>
                </a:lnTo>
                <a:lnTo>
                  <a:pt x="0" y="431354"/>
                </a:lnTo>
                <a:lnTo>
                  <a:pt x="1218" y="445049"/>
                </a:lnTo>
                <a:lnTo>
                  <a:pt x="3300" y="459260"/>
                </a:lnTo>
                <a:lnTo>
                  <a:pt x="5958" y="473814"/>
                </a:lnTo>
                <a:lnTo>
                  <a:pt x="7730" y="484786"/>
                </a:lnTo>
                <a:lnTo>
                  <a:pt x="9699" y="500364"/>
                </a:lnTo>
                <a:lnTo>
                  <a:pt x="11494" y="507566"/>
                </a:lnTo>
                <a:lnTo>
                  <a:pt x="13961" y="514908"/>
                </a:lnTo>
                <a:lnTo>
                  <a:pt x="16876" y="522342"/>
                </a:lnTo>
                <a:lnTo>
                  <a:pt x="18819" y="529838"/>
                </a:lnTo>
                <a:lnTo>
                  <a:pt x="20978" y="544941"/>
                </a:lnTo>
                <a:lnTo>
                  <a:pt x="21554" y="548714"/>
                </a:lnTo>
                <a:lnTo>
                  <a:pt x="21937" y="549959"/>
                </a:lnTo>
                <a:lnTo>
                  <a:pt x="22705" y="537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65"/>
          <p:cNvSpPr/>
          <p:nvPr/>
        </p:nvSpPr>
        <p:spPr>
          <a:xfrm>
            <a:off x="6720840" y="5125484"/>
            <a:ext cx="285751" cy="258046"/>
          </a:xfrm>
          <a:custGeom>
            <a:avLst/>
            <a:gdLst/>
            <a:ahLst/>
            <a:cxnLst/>
            <a:rect l="0" t="0" r="0" b="0"/>
            <a:pathLst>
              <a:path w="285751" h="258046">
                <a:moveTo>
                  <a:pt x="0" y="6585"/>
                </a:moveTo>
                <a:lnTo>
                  <a:pt x="0" y="518"/>
                </a:lnTo>
                <a:lnTo>
                  <a:pt x="1270" y="0"/>
                </a:lnTo>
                <a:lnTo>
                  <a:pt x="3386" y="925"/>
                </a:lnTo>
                <a:lnTo>
                  <a:pt x="6068" y="2812"/>
                </a:lnTo>
                <a:lnTo>
                  <a:pt x="12433" y="4908"/>
                </a:lnTo>
                <a:lnTo>
                  <a:pt x="15908" y="5467"/>
                </a:lnTo>
                <a:lnTo>
                  <a:pt x="23156" y="9475"/>
                </a:lnTo>
                <a:lnTo>
                  <a:pt x="30612" y="15490"/>
                </a:lnTo>
                <a:lnTo>
                  <a:pt x="38159" y="22397"/>
                </a:lnTo>
                <a:lnTo>
                  <a:pt x="44489" y="26016"/>
                </a:lnTo>
                <a:lnTo>
                  <a:pt x="52519" y="29699"/>
                </a:lnTo>
                <a:lnTo>
                  <a:pt x="61683" y="33425"/>
                </a:lnTo>
                <a:lnTo>
                  <a:pt x="69061" y="38448"/>
                </a:lnTo>
                <a:lnTo>
                  <a:pt x="75251" y="44338"/>
                </a:lnTo>
                <a:lnTo>
                  <a:pt x="80647" y="50803"/>
                </a:lnTo>
                <a:lnTo>
                  <a:pt x="88055" y="57654"/>
                </a:lnTo>
                <a:lnTo>
                  <a:pt x="96803" y="64761"/>
                </a:lnTo>
                <a:lnTo>
                  <a:pt x="106445" y="72039"/>
                </a:lnTo>
                <a:lnTo>
                  <a:pt x="119223" y="83241"/>
                </a:lnTo>
                <a:lnTo>
                  <a:pt x="134092" y="97060"/>
                </a:lnTo>
                <a:lnTo>
                  <a:pt x="185378" y="146659"/>
                </a:lnTo>
                <a:lnTo>
                  <a:pt x="211843" y="172831"/>
                </a:lnTo>
                <a:lnTo>
                  <a:pt x="219968" y="182186"/>
                </a:lnTo>
                <a:lnTo>
                  <a:pt x="227925" y="192232"/>
                </a:lnTo>
                <a:lnTo>
                  <a:pt x="235771" y="202740"/>
                </a:lnTo>
                <a:lnTo>
                  <a:pt x="242270" y="211015"/>
                </a:lnTo>
                <a:lnTo>
                  <a:pt x="247873" y="217802"/>
                </a:lnTo>
                <a:lnTo>
                  <a:pt x="252879" y="223596"/>
                </a:lnTo>
                <a:lnTo>
                  <a:pt x="256216" y="228729"/>
                </a:lnTo>
                <a:lnTo>
                  <a:pt x="258440" y="233421"/>
                </a:lnTo>
                <a:lnTo>
                  <a:pt x="259923" y="237819"/>
                </a:lnTo>
                <a:lnTo>
                  <a:pt x="262182" y="242022"/>
                </a:lnTo>
                <a:lnTo>
                  <a:pt x="264958" y="246093"/>
                </a:lnTo>
                <a:lnTo>
                  <a:pt x="285750" y="258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66"/>
          <p:cNvSpPr/>
          <p:nvPr/>
        </p:nvSpPr>
        <p:spPr>
          <a:xfrm>
            <a:off x="6755130" y="5017769"/>
            <a:ext cx="217171" cy="400051"/>
          </a:xfrm>
          <a:custGeom>
            <a:avLst/>
            <a:gdLst/>
            <a:ahLst/>
            <a:cxnLst/>
            <a:rect l="0" t="0" r="0" b="0"/>
            <a:pathLst>
              <a:path w="217171" h="400051">
                <a:moveTo>
                  <a:pt x="217170" y="0"/>
                </a:moveTo>
                <a:lnTo>
                  <a:pt x="198966" y="6068"/>
                </a:lnTo>
                <a:lnTo>
                  <a:pt x="193604" y="10396"/>
                </a:lnTo>
                <a:lnTo>
                  <a:pt x="190029" y="15821"/>
                </a:lnTo>
                <a:lnTo>
                  <a:pt x="187646" y="21977"/>
                </a:lnTo>
                <a:lnTo>
                  <a:pt x="186057" y="28621"/>
                </a:lnTo>
                <a:lnTo>
                  <a:pt x="184998" y="35591"/>
                </a:lnTo>
                <a:lnTo>
                  <a:pt x="184292" y="42777"/>
                </a:lnTo>
                <a:lnTo>
                  <a:pt x="182551" y="50108"/>
                </a:lnTo>
                <a:lnTo>
                  <a:pt x="180121" y="57536"/>
                </a:lnTo>
                <a:lnTo>
                  <a:pt x="177230" y="65027"/>
                </a:lnTo>
                <a:lnTo>
                  <a:pt x="172763" y="73832"/>
                </a:lnTo>
                <a:lnTo>
                  <a:pt x="167245" y="83511"/>
                </a:lnTo>
                <a:lnTo>
                  <a:pt x="161027" y="93774"/>
                </a:lnTo>
                <a:lnTo>
                  <a:pt x="155611" y="104426"/>
                </a:lnTo>
                <a:lnTo>
                  <a:pt x="150730" y="115338"/>
                </a:lnTo>
                <a:lnTo>
                  <a:pt x="146207" y="126422"/>
                </a:lnTo>
                <a:lnTo>
                  <a:pt x="139381" y="141431"/>
                </a:lnTo>
                <a:lnTo>
                  <a:pt x="63491" y="302275"/>
                </a:lnTo>
                <a:lnTo>
                  <a:pt x="49947" y="328517"/>
                </a:lnTo>
                <a:lnTo>
                  <a:pt x="37108" y="352361"/>
                </a:lnTo>
                <a:lnTo>
                  <a:pt x="27278" y="368258"/>
                </a:lnTo>
                <a:lnTo>
                  <a:pt x="19456" y="378855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67"/>
          <p:cNvSpPr/>
          <p:nvPr/>
        </p:nvSpPr>
        <p:spPr>
          <a:xfrm>
            <a:off x="6297929" y="5497829"/>
            <a:ext cx="857252" cy="114162"/>
          </a:xfrm>
          <a:custGeom>
            <a:avLst/>
            <a:gdLst/>
            <a:ahLst/>
            <a:cxnLst/>
            <a:rect l="0" t="0" r="0" b="0"/>
            <a:pathLst>
              <a:path w="857252" h="114162">
                <a:moveTo>
                  <a:pt x="0" y="102871"/>
                </a:moveTo>
                <a:lnTo>
                  <a:pt x="12137" y="108938"/>
                </a:lnTo>
                <a:lnTo>
                  <a:pt x="21481" y="111917"/>
                </a:lnTo>
                <a:lnTo>
                  <a:pt x="37269" y="113594"/>
                </a:lnTo>
                <a:lnTo>
                  <a:pt x="59291" y="114161"/>
                </a:lnTo>
                <a:lnTo>
                  <a:pt x="74612" y="110852"/>
                </a:lnTo>
                <a:lnTo>
                  <a:pt x="84032" y="108191"/>
                </a:lnTo>
                <a:lnTo>
                  <a:pt x="108044" y="105235"/>
                </a:lnTo>
                <a:lnTo>
                  <a:pt x="121559" y="104447"/>
                </a:lnTo>
                <a:lnTo>
                  <a:pt x="136920" y="101381"/>
                </a:lnTo>
                <a:lnTo>
                  <a:pt x="153510" y="96798"/>
                </a:lnTo>
                <a:lnTo>
                  <a:pt x="170920" y="91202"/>
                </a:lnTo>
                <a:lnTo>
                  <a:pt x="190147" y="86201"/>
                </a:lnTo>
                <a:lnTo>
                  <a:pt x="210585" y="81598"/>
                </a:lnTo>
                <a:lnTo>
                  <a:pt x="251073" y="73096"/>
                </a:lnTo>
                <a:lnTo>
                  <a:pt x="286002" y="65084"/>
                </a:lnTo>
                <a:lnTo>
                  <a:pt x="328620" y="53903"/>
                </a:lnTo>
                <a:lnTo>
                  <a:pt x="352430" y="47366"/>
                </a:lnTo>
                <a:lnTo>
                  <a:pt x="377193" y="41737"/>
                </a:lnTo>
                <a:lnTo>
                  <a:pt x="402593" y="36715"/>
                </a:lnTo>
                <a:lnTo>
                  <a:pt x="428415" y="32097"/>
                </a:lnTo>
                <a:lnTo>
                  <a:pt x="450711" y="29018"/>
                </a:lnTo>
                <a:lnTo>
                  <a:pt x="470653" y="26965"/>
                </a:lnTo>
                <a:lnTo>
                  <a:pt x="489029" y="25597"/>
                </a:lnTo>
                <a:lnTo>
                  <a:pt x="515250" y="22145"/>
                </a:lnTo>
                <a:lnTo>
                  <a:pt x="581637" y="11536"/>
                </a:lnTo>
                <a:lnTo>
                  <a:pt x="617628" y="7691"/>
                </a:lnTo>
                <a:lnTo>
                  <a:pt x="654323" y="5127"/>
                </a:lnTo>
                <a:lnTo>
                  <a:pt x="726420" y="2279"/>
                </a:lnTo>
                <a:lnTo>
                  <a:pt x="8572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68"/>
          <p:cNvSpPr/>
          <p:nvPr/>
        </p:nvSpPr>
        <p:spPr>
          <a:xfrm>
            <a:off x="6392371" y="5657850"/>
            <a:ext cx="225599" cy="192925"/>
          </a:xfrm>
          <a:custGeom>
            <a:avLst/>
            <a:gdLst/>
            <a:ahLst/>
            <a:cxnLst/>
            <a:rect l="0" t="0" r="0" b="0"/>
            <a:pathLst>
              <a:path w="225599" h="192925">
                <a:moveTo>
                  <a:pt x="42718" y="0"/>
                </a:moveTo>
                <a:lnTo>
                  <a:pt x="7127" y="0"/>
                </a:lnTo>
                <a:lnTo>
                  <a:pt x="3751" y="1270"/>
                </a:lnTo>
                <a:lnTo>
                  <a:pt x="1500" y="3386"/>
                </a:lnTo>
                <a:lnTo>
                  <a:pt x="0" y="6067"/>
                </a:lnTo>
                <a:lnTo>
                  <a:pt x="269" y="9125"/>
                </a:lnTo>
                <a:lnTo>
                  <a:pt x="1718" y="12433"/>
                </a:lnTo>
                <a:lnTo>
                  <a:pt x="3955" y="15908"/>
                </a:lnTo>
                <a:lnTo>
                  <a:pt x="5447" y="19495"/>
                </a:lnTo>
                <a:lnTo>
                  <a:pt x="6440" y="23157"/>
                </a:lnTo>
                <a:lnTo>
                  <a:pt x="7103" y="26867"/>
                </a:lnTo>
                <a:lnTo>
                  <a:pt x="7545" y="31882"/>
                </a:lnTo>
                <a:lnTo>
                  <a:pt x="7840" y="37764"/>
                </a:lnTo>
                <a:lnTo>
                  <a:pt x="8036" y="44226"/>
                </a:lnTo>
                <a:lnTo>
                  <a:pt x="9437" y="56153"/>
                </a:lnTo>
                <a:lnTo>
                  <a:pt x="14380" y="89727"/>
                </a:lnTo>
                <a:lnTo>
                  <a:pt x="16206" y="104268"/>
                </a:lnTo>
                <a:lnTo>
                  <a:pt x="17424" y="116502"/>
                </a:lnTo>
                <a:lnTo>
                  <a:pt x="18236" y="127198"/>
                </a:lnTo>
                <a:lnTo>
                  <a:pt x="18776" y="136868"/>
                </a:lnTo>
                <a:lnTo>
                  <a:pt x="19378" y="154387"/>
                </a:lnTo>
                <a:lnTo>
                  <a:pt x="19716" y="178530"/>
                </a:lnTo>
                <a:lnTo>
                  <a:pt x="21033" y="183789"/>
                </a:lnTo>
                <a:lnTo>
                  <a:pt x="23182" y="187296"/>
                </a:lnTo>
                <a:lnTo>
                  <a:pt x="25884" y="189634"/>
                </a:lnTo>
                <a:lnTo>
                  <a:pt x="28956" y="191192"/>
                </a:lnTo>
                <a:lnTo>
                  <a:pt x="35755" y="192924"/>
                </a:lnTo>
                <a:lnTo>
                  <a:pt x="39346" y="192116"/>
                </a:lnTo>
                <a:lnTo>
                  <a:pt x="43010" y="190307"/>
                </a:lnTo>
                <a:lnTo>
                  <a:pt x="46723" y="187831"/>
                </a:lnTo>
                <a:lnTo>
                  <a:pt x="50469" y="186180"/>
                </a:lnTo>
                <a:lnTo>
                  <a:pt x="54235" y="185080"/>
                </a:lnTo>
                <a:lnTo>
                  <a:pt x="58016" y="184346"/>
                </a:lnTo>
                <a:lnTo>
                  <a:pt x="61807" y="182588"/>
                </a:lnTo>
                <a:lnTo>
                  <a:pt x="65604" y="180145"/>
                </a:lnTo>
                <a:lnTo>
                  <a:pt x="69406" y="177246"/>
                </a:lnTo>
                <a:lnTo>
                  <a:pt x="74480" y="174044"/>
                </a:lnTo>
                <a:lnTo>
                  <a:pt x="80403" y="170639"/>
                </a:lnTo>
                <a:lnTo>
                  <a:pt x="86892" y="167099"/>
                </a:lnTo>
                <a:lnTo>
                  <a:pt x="92487" y="163469"/>
                </a:lnTo>
                <a:lnTo>
                  <a:pt x="97487" y="159779"/>
                </a:lnTo>
                <a:lnTo>
                  <a:pt x="102091" y="156050"/>
                </a:lnTo>
                <a:lnTo>
                  <a:pt x="107701" y="152293"/>
                </a:lnTo>
                <a:lnTo>
                  <a:pt x="113980" y="148518"/>
                </a:lnTo>
                <a:lnTo>
                  <a:pt x="120706" y="144732"/>
                </a:lnTo>
                <a:lnTo>
                  <a:pt x="134953" y="137138"/>
                </a:lnTo>
                <a:lnTo>
                  <a:pt x="225598" y="91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69"/>
          <p:cNvSpPr/>
          <p:nvPr/>
        </p:nvSpPr>
        <p:spPr>
          <a:xfrm>
            <a:off x="6549390" y="5623559"/>
            <a:ext cx="22861" cy="457201"/>
          </a:xfrm>
          <a:custGeom>
            <a:avLst/>
            <a:gdLst/>
            <a:ahLst/>
            <a:cxnLst/>
            <a:rect l="0" t="0" r="0" b="0"/>
            <a:pathLst>
              <a:path w="22861" h="457201">
                <a:moveTo>
                  <a:pt x="22860" y="0"/>
                </a:moveTo>
                <a:lnTo>
                  <a:pt x="10724" y="6068"/>
                </a:lnTo>
                <a:lnTo>
                  <a:pt x="7149" y="9125"/>
                </a:lnTo>
                <a:lnTo>
                  <a:pt x="4766" y="12434"/>
                </a:lnTo>
                <a:lnTo>
                  <a:pt x="3177" y="15909"/>
                </a:lnTo>
                <a:lnTo>
                  <a:pt x="2118" y="27116"/>
                </a:lnTo>
                <a:lnTo>
                  <a:pt x="1411" y="43478"/>
                </a:lnTo>
                <a:lnTo>
                  <a:pt x="941" y="63275"/>
                </a:lnTo>
                <a:lnTo>
                  <a:pt x="1897" y="87904"/>
                </a:lnTo>
                <a:lnTo>
                  <a:pt x="3804" y="115753"/>
                </a:lnTo>
                <a:lnTo>
                  <a:pt x="8040" y="169556"/>
                </a:lnTo>
                <a:lnTo>
                  <a:pt x="9923" y="206168"/>
                </a:lnTo>
                <a:lnTo>
                  <a:pt x="10760" y="235141"/>
                </a:lnTo>
                <a:lnTo>
                  <a:pt x="11232" y="299965"/>
                </a:lnTo>
                <a:lnTo>
                  <a:pt x="11297" y="333327"/>
                </a:lnTo>
                <a:lnTo>
                  <a:pt x="10071" y="360648"/>
                </a:lnTo>
                <a:lnTo>
                  <a:pt x="7984" y="383942"/>
                </a:lnTo>
                <a:lnTo>
                  <a:pt x="3548" y="419561"/>
                </a:lnTo>
                <a:lnTo>
                  <a:pt x="2365" y="430838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70"/>
          <p:cNvSpPr/>
          <p:nvPr/>
        </p:nvSpPr>
        <p:spPr>
          <a:xfrm>
            <a:off x="5052059" y="5589822"/>
            <a:ext cx="685801" cy="159468"/>
          </a:xfrm>
          <a:custGeom>
            <a:avLst/>
            <a:gdLst/>
            <a:ahLst/>
            <a:cxnLst/>
            <a:rect l="0" t="0" r="0" b="0"/>
            <a:pathLst>
              <a:path w="685801" h="159468">
                <a:moveTo>
                  <a:pt x="0" y="159467"/>
                </a:moveTo>
                <a:lnTo>
                  <a:pt x="12136" y="159467"/>
                </a:lnTo>
                <a:lnTo>
                  <a:pt x="16981" y="158197"/>
                </a:lnTo>
                <a:lnTo>
                  <a:pt x="25751" y="153400"/>
                </a:lnTo>
                <a:lnTo>
                  <a:pt x="37268" y="150421"/>
                </a:lnTo>
                <a:lnTo>
                  <a:pt x="43896" y="149626"/>
                </a:lnTo>
                <a:lnTo>
                  <a:pt x="49584" y="147827"/>
                </a:lnTo>
                <a:lnTo>
                  <a:pt x="54646" y="145357"/>
                </a:lnTo>
                <a:lnTo>
                  <a:pt x="59291" y="142440"/>
                </a:lnTo>
                <a:lnTo>
                  <a:pt x="68738" y="137956"/>
                </a:lnTo>
                <a:lnTo>
                  <a:pt x="96167" y="126200"/>
                </a:lnTo>
                <a:lnTo>
                  <a:pt x="109832" y="120779"/>
                </a:lnTo>
                <a:lnTo>
                  <a:pt x="135174" y="111369"/>
                </a:lnTo>
                <a:lnTo>
                  <a:pt x="170862" y="98931"/>
                </a:lnTo>
                <a:lnTo>
                  <a:pt x="248041" y="69000"/>
                </a:lnTo>
                <a:lnTo>
                  <a:pt x="278391" y="58516"/>
                </a:lnTo>
                <a:lnTo>
                  <a:pt x="308784" y="48986"/>
                </a:lnTo>
                <a:lnTo>
                  <a:pt x="364568" y="32895"/>
                </a:lnTo>
                <a:lnTo>
                  <a:pt x="406294" y="21510"/>
                </a:lnTo>
                <a:lnTo>
                  <a:pt x="423263" y="17966"/>
                </a:lnTo>
                <a:lnTo>
                  <a:pt x="438385" y="15603"/>
                </a:lnTo>
                <a:lnTo>
                  <a:pt x="452277" y="14028"/>
                </a:lnTo>
                <a:lnTo>
                  <a:pt x="466618" y="11708"/>
                </a:lnTo>
                <a:lnTo>
                  <a:pt x="481259" y="8891"/>
                </a:lnTo>
                <a:lnTo>
                  <a:pt x="496100" y="5743"/>
                </a:lnTo>
                <a:lnTo>
                  <a:pt x="512343" y="3645"/>
                </a:lnTo>
                <a:lnTo>
                  <a:pt x="529522" y="2245"/>
                </a:lnTo>
                <a:lnTo>
                  <a:pt x="547325" y="1313"/>
                </a:lnTo>
                <a:lnTo>
                  <a:pt x="584040" y="277"/>
                </a:lnTo>
                <a:lnTo>
                  <a:pt x="602720" y="0"/>
                </a:lnTo>
                <a:lnTo>
                  <a:pt x="617713" y="1086"/>
                </a:lnTo>
                <a:lnTo>
                  <a:pt x="630249" y="3080"/>
                </a:lnTo>
                <a:lnTo>
                  <a:pt x="650951" y="7412"/>
                </a:lnTo>
                <a:lnTo>
                  <a:pt x="660027" y="8567"/>
                </a:lnTo>
                <a:lnTo>
                  <a:pt x="685800" y="10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71"/>
          <p:cNvSpPr/>
          <p:nvPr/>
        </p:nvSpPr>
        <p:spPr>
          <a:xfrm>
            <a:off x="5258336" y="5737859"/>
            <a:ext cx="216635" cy="171371"/>
          </a:xfrm>
          <a:custGeom>
            <a:avLst/>
            <a:gdLst/>
            <a:ahLst/>
            <a:cxnLst/>
            <a:rect l="0" t="0" r="0" b="0"/>
            <a:pathLst>
              <a:path w="216635" h="171371">
                <a:moveTo>
                  <a:pt x="45184" y="0"/>
                </a:moveTo>
                <a:lnTo>
                  <a:pt x="19433" y="25751"/>
                </a:lnTo>
                <a:lnTo>
                  <a:pt x="16587" y="33677"/>
                </a:lnTo>
                <a:lnTo>
                  <a:pt x="14689" y="44041"/>
                </a:lnTo>
                <a:lnTo>
                  <a:pt x="13424" y="56031"/>
                </a:lnTo>
                <a:lnTo>
                  <a:pt x="8632" y="89673"/>
                </a:lnTo>
                <a:lnTo>
                  <a:pt x="3538" y="123675"/>
                </a:lnTo>
                <a:lnTo>
                  <a:pt x="2180" y="134520"/>
                </a:lnTo>
                <a:lnTo>
                  <a:pt x="1275" y="143020"/>
                </a:lnTo>
                <a:lnTo>
                  <a:pt x="671" y="149957"/>
                </a:lnTo>
                <a:lnTo>
                  <a:pt x="268" y="155851"/>
                </a:lnTo>
                <a:lnTo>
                  <a:pt x="0" y="161051"/>
                </a:lnTo>
                <a:lnTo>
                  <a:pt x="1091" y="164517"/>
                </a:lnTo>
                <a:lnTo>
                  <a:pt x="3089" y="166829"/>
                </a:lnTo>
                <a:lnTo>
                  <a:pt x="5690" y="168369"/>
                </a:lnTo>
                <a:lnTo>
                  <a:pt x="11968" y="170081"/>
                </a:lnTo>
                <a:lnTo>
                  <a:pt x="15420" y="170538"/>
                </a:lnTo>
                <a:lnTo>
                  <a:pt x="20261" y="170842"/>
                </a:lnTo>
                <a:lnTo>
                  <a:pt x="32414" y="171180"/>
                </a:lnTo>
                <a:lnTo>
                  <a:pt x="53535" y="171370"/>
                </a:lnTo>
                <a:lnTo>
                  <a:pt x="59641" y="170127"/>
                </a:lnTo>
                <a:lnTo>
                  <a:pt x="64982" y="168028"/>
                </a:lnTo>
                <a:lnTo>
                  <a:pt x="69813" y="165358"/>
                </a:lnTo>
                <a:lnTo>
                  <a:pt x="75573" y="163579"/>
                </a:lnTo>
                <a:lnTo>
                  <a:pt x="81953" y="162393"/>
                </a:lnTo>
                <a:lnTo>
                  <a:pt x="88747" y="161602"/>
                </a:lnTo>
                <a:lnTo>
                  <a:pt x="95815" y="159805"/>
                </a:lnTo>
                <a:lnTo>
                  <a:pt x="103068" y="157336"/>
                </a:lnTo>
                <a:lnTo>
                  <a:pt x="110444" y="154421"/>
                </a:lnTo>
                <a:lnTo>
                  <a:pt x="117900" y="152477"/>
                </a:lnTo>
                <a:lnTo>
                  <a:pt x="125411" y="151182"/>
                </a:lnTo>
                <a:lnTo>
                  <a:pt x="216634" y="148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72"/>
          <p:cNvSpPr/>
          <p:nvPr/>
        </p:nvSpPr>
        <p:spPr>
          <a:xfrm>
            <a:off x="5406390" y="5772150"/>
            <a:ext cx="34290" cy="548640"/>
          </a:xfrm>
          <a:custGeom>
            <a:avLst/>
            <a:gdLst/>
            <a:ahLst/>
            <a:cxnLst/>
            <a:rect l="0" t="0" r="0" b="0"/>
            <a:pathLst>
              <a:path w="34290" h="548640">
                <a:moveTo>
                  <a:pt x="34289" y="0"/>
                </a:moveTo>
                <a:lnTo>
                  <a:pt x="24448" y="0"/>
                </a:lnTo>
                <a:lnTo>
                  <a:pt x="23919" y="8889"/>
                </a:lnTo>
                <a:lnTo>
                  <a:pt x="23330" y="42474"/>
                </a:lnTo>
                <a:lnTo>
                  <a:pt x="22999" y="93159"/>
                </a:lnTo>
                <a:lnTo>
                  <a:pt x="21682" y="110365"/>
                </a:lnTo>
                <a:lnTo>
                  <a:pt x="19535" y="128187"/>
                </a:lnTo>
                <a:lnTo>
                  <a:pt x="16834" y="146418"/>
                </a:lnTo>
                <a:lnTo>
                  <a:pt x="15032" y="171272"/>
                </a:lnTo>
                <a:lnTo>
                  <a:pt x="13831" y="200541"/>
                </a:lnTo>
                <a:lnTo>
                  <a:pt x="13031" y="232754"/>
                </a:lnTo>
                <a:lnTo>
                  <a:pt x="11227" y="261849"/>
                </a:lnTo>
                <a:lnTo>
                  <a:pt x="8755" y="288866"/>
                </a:lnTo>
                <a:lnTo>
                  <a:pt x="5836" y="314497"/>
                </a:lnTo>
                <a:lnTo>
                  <a:pt x="3891" y="336665"/>
                </a:lnTo>
                <a:lnTo>
                  <a:pt x="2594" y="356523"/>
                </a:lnTo>
                <a:lnTo>
                  <a:pt x="1152" y="392134"/>
                </a:lnTo>
                <a:lnTo>
                  <a:pt x="341" y="439473"/>
                </a:lnTo>
                <a:lnTo>
                  <a:pt x="0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73"/>
          <p:cNvSpPr/>
          <p:nvPr/>
        </p:nvSpPr>
        <p:spPr>
          <a:xfrm>
            <a:off x="7543800" y="5166359"/>
            <a:ext cx="228601" cy="331471"/>
          </a:xfrm>
          <a:custGeom>
            <a:avLst/>
            <a:gdLst/>
            <a:ahLst/>
            <a:cxnLst/>
            <a:rect l="0" t="0" r="0" b="0"/>
            <a:pathLst>
              <a:path w="228601" h="331471">
                <a:moveTo>
                  <a:pt x="0" y="0"/>
                </a:moveTo>
                <a:lnTo>
                  <a:pt x="6067" y="18203"/>
                </a:lnTo>
                <a:lnTo>
                  <a:pt x="9125" y="26106"/>
                </a:lnTo>
                <a:lnTo>
                  <a:pt x="12433" y="33914"/>
                </a:lnTo>
                <a:lnTo>
                  <a:pt x="15908" y="41659"/>
                </a:lnTo>
                <a:lnTo>
                  <a:pt x="19495" y="48093"/>
                </a:lnTo>
                <a:lnTo>
                  <a:pt x="23156" y="53652"/>
                </a:lnTo>
                <a:lnTo>
                  <a:pt x="26868" y="58628"/>
                </a:lnTo>
                <a:lnTo>
                  <a:pt x="30612" y="64486"/>
                </a:lnTo>
                <a:lnTo>
                  <a:pt x="34377" y="70931"/>
                </a:lnTo>
                <a:lnTo>
                  <a:pt x="38158" y="77767"/>
                </a:lnTo>
                <a:lnTo>
                  <a:pt x="45759" y="88675"/>
                </a:lnTo>
                <a:lnTo>
                  <a:pt x="55905" y="102297"/>
                </a:lnTo>
                <a:lnTo>
                  <a:pt x="102623" y="163717"/>
                </a:lnTo>
                <a:lnTo>
                  <a:pt x="112865" y="175185"/>
                </a:lnTo>
                <a:lnTo>
                  <a:pt x="122234" y="184100"/>
                </a:lnTo>
                <a:lnTo>
                  <a:pt x="131019" y="191314"/>
                </a:lnTo>
                <a:lnTo>
                  <a:pt x="138146" y="198663"/>
                </a:lnTo>
                <a:lnTo>
                  <a:pt x="144167" y="206102"/>
                </a:lnTo>
                <a:lnTo>
                  <a:pt x="149452" y="213601"/>
                </a:lnTo>
                <a:lnTo>
                  <a:pt x="156784" y="224951"/>
                </a:lnTo>
                <a:lnTo>
                  <a:pt x="175092" y="254495"/>
                </a:lnTo>
                <a:lnTo>
                  <a:pt x="182767" y="267453"/>
                </a:lnTo>
                <a:lnTo>
                  <a:pt x="194683" y="288625"/>
                </a:lnTo>
                <a:lnTo>
                  <a:pt x="199638" y="296557"/>
                </a:lnTo>
                <a:lnTo>
                  <a:pt x="204213" y="303115"/>
                </a:lnTo>
                <a:lnTo>
                  <a:pt x="208531" y="308757"/>
                </a:lnTo>
                <a:lnTo>
                  <a:pt x="212681" y="313788"/>
                </a:lnTo>
                <a:lnTo>
                  <a:pt x="216717" y="318412"/>
                </a:lnTo>
                <a:lnTo>
                  <a:pt x="22860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74"/>
          <p:cNvSpPr/>
          <p:nvPr/>
        </p:nvSpPr>
        <p:spPr>
          <a:xfrm>
            <a:off x="7523557" y="5159774"/>
            <a:ext cx="248844" cy="373114"/>
          </a:xfrm>
          <a:custGeom>
            <a:avLst/>
            <a:gdLst/>
            <a:ahLst/>
            <a:cxnLst/>
            <a:rect l="0" t="0" r="0" b="0"/>
            <a:pathLst>
              <a:path w="248844" h="373114">
                <a:moveTo>
                  <a:pt x="248843" y="6585"/>
                </a:moveTo>
                <a:lnTo>
                  <a:pt x="236707" y="518"/>
                </a:lnTo>
                <a:lnTo>
                  <a:pt x="233132" y="0"/>
                </a:lnTo>
                <a:lnTo>
                  <a:pt x="230748" y="925"/>
                </a:lnTo>
                <a:lnTo>
                  <a:pt x="225561" y="7880"/>
                </a:lnTo>
                <a:lnTo>
                  <a:pt x="214788" y="23671"/>
                </a:lnTo>
                <a:lnTo>
                  <a:pt x="198148" y="50162"/>
                </a:lnTo>
                <a:lnTo>
                  <a:pt x="188376" y="66117"/>
                </a:lnTo>
                <a:lnTo>
                  <a:pt x="180591" y="79293"/>
                </a:lnTo>
                <a:lnTo>
                  <a:pt x="100809" y="218782"/>
                </a:lnTo>
                <a:lnTo>
                  <a:pt x="71291" y="273615"/>
                </a:lnTo>
                <a:lnTo>
                  <a:pt x="56815" y="296365"/>
                </a:lnTo>
                <a:lnTo>
                  <a:pt x="42084" y="316612"/>
                </a:lnTo>
                <a:lnTo>
                  <a:pt x="27183" y="335189"/>
                </a:lnTo>
                <a:lnTo>
                  <a:pt x="17250" y="348845"/>
                </a:lnTo>
                <a:lnTo>
                  <a:pt x="10628" y="359218"/>
                </a:lnTo>
                <a:lnTo>
                  <a:pt x="6212" y="367404"/>
                </a:lnTo>
                <a:lnTo>
                  <a:pt x="3269" y="371591"/>
                </a:lnTo>
                <a:lnTo>
                  <a:pt x="1307" y="373113"/>
                </a:lnTo>
                <a:lnTo>
                  <a:pt x="0" y="372857"/>
                </a:lnTo>
                <a:lnTo>
                  <a:pt x="397" y="371417"/>
                </a:lnTo>
                <a:lnTo>
                  <a:pt x="1932" y="369186"/>
                </a:lnTo>
                <a:lnTo>
                  <a:pt x="8812" y="360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75"/>
          <p:cNvSpPr/>
          <p:nvPr/>
        </p:nvSpPr>
        <p:spPr>
          <a:xfrm>
            <a:off x="7898129" y="512063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6069" y="34290"/>
                </a:lnTo>
                <a:lnTo>
                  <a:pt x="11665" y="33020"/>
                </a:lnTo>
                <a:lnTo>
                  <a:pt x="19207" y="30904"/>
                </a:lnTo>
                <a:lnTo>
                  <a:pt x="28045" y="28223"/>
                </a:lnTo>
                <a:lnTo>
                  <a:pt x="40287" y="26435"/>
                </a:lnTo>
                <a:lnTo>
                  <a:pt x="54798" y="25243"/>
                </a:lnTo>
                <a:lnTo>
                  <a:pt x="70823" y="24449"/>
                </a:lnTo>
                <a:lnTo>
                  <a:pt x="94205" y="21380"/>
                </a:lnTo>
                <a:lnTo>
                  <a:pt x="122493" y="16793"/>
                </a:lnTo>
                <a:lnTo>
                  <a:pt x="176361" y="7464"/>
                </a:lnTo>
                <a:lnTo>
                  <a:pt x="192505" y="497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76"/>
          <p:cNvSpPr/>
          <p:nvPr/>
        </p:nvSpPr>
        <p:spPr>
          <a:xfrm>
            <a:off x="7909559" y="5201318"/>
            <a:ext cx="240032" cy="67912"/>
          </a:xfrm>
          <a:custGeom>
            <a:avLst/>
            <a:gdLst/>
            <a:ahLst/>
            <a:cxnLst/>
            <a:rect l="0" t="0" r="0" b="0"/>
            <a:pathLst>
              <a:path w="240032" h="67912">
                <a:moveTo>
                  <a:pt x="0" y="67911"/>
                </a:moveTo>
                <a:lnTo>
                  <a:pt x="12136" y="61844"/>
                </a:lnTo>
                <a:lnTo>
                  <a:pt x="16981" y="58786"/>
                </a:lnTo>
                <a:lnTo>
                  <a:pt x="21480" y="55478"/>
                </a:lnTo>
                <a:lnTo>
                  <a:pt x="25751" y="52003"/>
                </a:lnTo>
                <a:lnTo>
                  <a:pt x="29868" y="48415"/>
                </a:lnTo>
                <a:lnTo>
                  <a:pt x="33881" y="44754"/>
                </a:lnTo>
                <a:lnTo>
                  <a:pt x="37828" y="41043"/>
                </a:lnTo>
                <a:lnTo>
                  <a:pt x="44269" y="37299"/>
                </a:lnTo>
                <a:lnTo>
                  <a:pt x="52373" y="33533"/>
                </a:lnTo>
                <a:lnTo>
                  <a:pt x="61585" y="29753"/>
                </a:lnTo>
                <a:lnTo>
                  <a:pt x="70267" y="25962"/>
                </a:lnTo>
                <a:lnTo>
                  <a:pt x="86687" y="18364"/>
                </a:lnTo>
                <a:lnTo>
                  <a:pt x="98432" y="14560"/>
                </a:lnTo>
                <a:lnTo>
                  <a:pt x="112611" y="10754"/>
                </a:lnTo>
                <a:lnTo>
                  <a:pt x="128414" y="6947"/>
                </a:lnTo>
                <a:lnTo>
                  <a:pt x="141490" y="4408"/>
                </a:lnTo>
                <a:lnTo>
                  <a:pt x="152747" y="2716"/>
                </a:lnTo>
                <a:lnTo>
                  <a:pt x="162791" y="1588"/>
                </a:lnTo>
                <a:lnTo>
                  <a:pt x="172027" y="836"/>
                </a:lnTo>
                <a:lnTo>
                  <a:pt x="180726" y="334"/>
                </a:lnTo>
                <a:lnTo>
                  <a:pt x="189063" y="0"/>
                </a:lnTo>
                <a:lnTo>
                  <a:pt x="195892" y="1047"/>
                </a:lnTo>
                <a:lnTo>
                  <a:pt x="201715" y="3015"/>
                </a:lnTo>
                <a:lnTo>
                  <a:pt x="206867" y="5597"/>
                </a:lnTo>
                <a:lnTo>
                  <a:pt x="211571" y="7319"/>
                </a:lnTo>
                <a:lnTo>
                  <a:pt x="215978" y="8467"/>
                </a:lnTo>
                <a:lnTo>
                  <a:pt x="224860" y="10082"/>
                </a:lnTo>
                <a:lnTo>
                  <a:pt x="240031" y="22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77"/>
          <p:cNvSpPr/>
          <p:nvPr/>
        </p:nvSpPr>
        <p:spPr>
          <a:xfrm>
            <a:off x="8281666" y="4857750"/>
            <a:ext cx="256544" cy="187510"/>
          </a:xfrm>
          <a:custGeom>
            <a:avLst/>
            <a:gdLst/>
            <a:ahLst/>
            <a:cxnLst/>
            <a:rect l="0" t="0" r="0" b="0"/>
            <a:pathLst>
              <a:path w="256544" h="187510">
                <a:moveTo>
                  <a:pt x="50803" y="0"/>
                </a:moveTo>
                <a:lnTo>
                  <a:pt x="56871" y="12135"/>
                </a:lnTo>
                <a:lnTo>
                  <a:pt x="58659" y="16980"/>
                </a:lnTo>
                <a:lnTo>
                  <a:pt x="59850" y="21480"/>
                </a:lnTo>
                <a:lnTo>
                  <a:pt x="60645" y="25749"/>
                </a:lnTo>
                <a:lnTo>
                  <a:pt x="61175" y="33676"/>
                </a:lnTo>
                <a:lnTo>
                  <a:pt x="61527" y="44041"/>
                </a:lnTo>
                <a:lnTo>
                  <a:pt x="61762" y="56030"/>
                </a:lnTo>
                <a:lnTo>
                  <a:pt x="60650" y="66563"/>
                </a:lnTo>
                <a:lnTo>
                  <a:pt x="58638" y="76125"/>
                </a:lnTo>
                <a:lnTo>
                  <a:pt x="56026" y="85040"/>
                </a:lnTo>
                <a:lnTo>
                  <a:pt x="53015" y="93523"/>
                </a:lnTo>
                <a:lnTo>
                  <a:pt x="49738" y="101718"/>
                </a:lnTo>
                <a:lnTo>
                  <a:pt x="46283" y="109722"/>
                </a:lnTo>
                <a:lnTo>
                  <a:pt x="39058" y="125389"/>
                </a:lnTo>
                <a:lnTo>
                  <a:pt x="24071" y="156142"/>
                </a:lnTo>
                <a:lnTo>
                  <a:pt x="20282" y="162514"/>
                </a:lnTo>
                <a:lnTo>
                  <a:pt x="16485" y="168033"/>
                </a:lnTo>
                <a:lnTo>
                  <a:pt x="12685" y="172982"/>
                </a:lnTo>
                <a:lnTo>
                  <a:pt x="8881" y="177551"/>
                </a:lnTo>
                <a:lnTo>
                  <a:pt x="5075" y="181867"/>
                </a:lnTo>
                <a:lnTo>
                  <a:pt x="0" y="187509"/>
                </a:lnTo>
                <a:lnTo>
                  <a:pt x="425" y="187236"/>
                </a:lnTo>
                <a:lnTo>
                  <a:pt x="4283" y="183546"/>
                </a:lnTo>
                <a:lnTo>
                  <a:pt x="10230" y="177672"/>
                </a:lnTo>
                <a:lnTo>
                  <a:pt x="14865" y="174328"/>
                </a:lnTo>
                <a:lnTo>
                  <a:pt x="20495" y="170829"/>
                </a:lnTo>
                <a:lnTo>
                  <a:pt x="26788" y="167225"/>
                </a:lnTo>
                <a:lnTo>
                  <a:pt x="47327" y="156449"/>
                </a:lnTo>
                <a:lnTo>
                  <a:pt x="59915" y="150019"/>
                </a:lnTo>
                <a:lnTo>
                  <a:pt x="69578" y="144462"/>
                </a:lnTo>
                <a:lnTo>
                  <a:pt x="77290" y="139488"/>
                </a:lnTo>
                <a:lnTo>
                  <a:pt x="83701" y="134902"/>
                </a:lnTo>
                <a:lnTo>
                  <a:pt x="90515" y="131845"/>
                </a:lnTo>
                <a:lnTo>
                  <a:pt x="97598" y="129806"/>
                </a:lnTo>
                <a:lnTo>
                  <a:pt x="117321" y="126271"/>
                </a:lnTo>
                <a:lnTo>
                  <a:pt x="151487" y="120467"/>
                </a:lnTo>
                <a:lnTo>
                  <a:pt x="166185" y="117141"/>
                </a:lnTo>
                <a:lnTo>
                  <a:pt x="178525" y="113654"/>
                </a:lnTo>
                <a:lnTo>
                  <a:pt x="189291" y="110059"/>
                </a:lnTo>
                <a:lnTo>
                  <a:pt x="199009" y="107662"/>
                </a:lnTo>
                <a:lnTo>
                  <a:pt x="208027" y="106065"/>
                </a:lnTo>
                <a:lnTo>
                  <a:pt x="216579" y="105000"/>
                </a:lnTo>
                <a:lnTo>
                  <a:pt x="223550" y="104290"/>
                </a:lnTo>
                <a:lnTo>
                  <a:pt x="229468" y="103816"/>
                </a:lnTo>
                <a:lnTo>
                  <a:pt x="256543" y="102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778"/>
          <p:cNvSpPr/>
          <p:nvPr/>
        </p:nvSpPr>
        <p:spPr>
          <a:xfrm>
            <a:off x="8492629" y="4789169"/>
            <a:ext cx="11291" cy="548641"/>
          </a:xfrm>
          <a:custGeom>
            <a:avLst/>
            <a:gdLst/>
            <a:ahLst/>
            <a:cxnLst/>
            <a:rect l="0" t="0" r="0" b="0"/>
            <a:pathLst>
              <a:path w="11291" h="548641">
                <a:moveTo>
                  <a:pt x="11290" y="0"/>
                </a:moveTo>
                <a:lnTo>
                  <a:pt x="5223" y="18204"/>
                </a:lnTo>
                <a:lnTo>
                  <a:pt x="3435" y="26106"/>
                </a:lnTo>
                <a:lnTo>
                  <a:pt x="2243" y="33914"/>
                </a:lnTo>
                <a:lnTo>
                  <a:pt x="1449" y="41659"/>
                </a:lnTo>
                <a:lnTo>
                  <a:pt x="920" y="53173"/>
                </a:lnTo>
                <a:lnTo>
                  <a:pt x="175" y="95906"/>
                </a:lnTo>
                <a:lnTo>
                  <a:pt x="0" y="117132"/>
                </a:lnTo>
                <a:lnTo>
                  <a:pt x="1223" y="136508"/>
                </a:lnTo>
                <a:lnTo>
                  <a:pt x="7744" y="216836"/>
                </a:lnTo>
                <a:lnTo>
                  <a:pt x="9714" y="258085"/>
                </a:lnTo>
                <a:lnTo>
                  <a:pt x="10590" y="289965"/>
                </a:lnTo>
                <a:lnTo>
                  <a:pt x="11198" y="357190"/>
                </a:lnTo>
                <a:lnTo>
                  <a:pt x="11290" y="527323"/>
                </a:lnTo>
                <a:lnTo>
                  <a:pt x="10021" y="533159"/>
                </a:lnTo>
                <a:lnTo>
                  <a:pt x="7904" y="539590"/>
                </a:lnTo>
                <a:lnTo>
                  <a:pt x="1129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779"/>
          <p:cNvSpPr/>
          <p:nvPr/>
        </p:nvSpPr>
        <p:spPr>
          <a:xfrm>
            <a:off x="8755379" y="4560569"/>
            <a:ext cx="45722" cy="320041"/>
          </a:xfrm>
          <a:custGeom>
            <a:avLst/>
            <a:gdLst/>
            <a:ahLst/>
            <a:cxnLst/>
            <a:rect l="0" t="0" r="0" b="0"/>
            <a:pathLst>
              <a:path w="45722" h="320041">
                <a:moveTo>
                  <a:pt x="45721" y="0"/>
                </a:moveTo>
                <a:lnTo>
                  <a:pt x="45721" y="18204"/>
                </a:lnTo>
                <a:lnTo>
                  <a:pt x="41911" y="41346"/>
                </a:lnTo>
                <a:lnTo>
                  <a:pt x="22155" y="143625"/>
                </a:lnTo>
                <a:lnTo>
                  <a:pt x="18580" y="165601"/>
                </a:lnTo>
                <a:lnTo>
                  <a:pt x="16197" y="182790"/>
                </a:lnTo>
                <a:lnTo>
                  <a:pt x="13339" y="196791"/>
                </a:lnTo>
                <a:lnTo>
                  <a:pt x="10162" y="208664"/>
                </a:lnTo>
                <a:lnTo>
                  <a:pt x="6775" y="219119"/>
                </a:lnTo>
                <a:lnTo>
                  <a:pt x="4517" y="232440"/>
                </a:lnTo>
                <a:lnTo>
                  <a:pt x="3011" y="247670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780"/>
          <p:cNvSpPr/>
          <p:nvPr/>
        </p:nvSpPr>
        <p:spPr>
          <a:xfrm>
            <a:off x="8641079" y="4914900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8204" y="57150"/>
                </a:lnTo>
                <a:lnTo>
                  <a:pt x="24836" y="55879"/>
                </a:lnTo>
                <a:lnTo>
                  <a:pt x="30528" y="53763"/>
                </a:lnTo>
                <a:lnTo>
                  <a:pt x="35592" y="51082"/>
                </a:lnTo>
                <a:lnTo>
                  <a:pt x="41508" y="49294"/>
                </a:lnTo>
                <a:lnTo>
                  <a:pt x="47992" y="48102"/>
                </a:lnTo>
                <a:lnTo>
                  <a:pt x="54855" y="47308"/>
                </a:lnTo>
                <a:lnTo>
                  <a:pt x="65780" y="44239"/>
                </a:lnTo>
                <a:lnTo>
                  <a:pt x="79414" y="39652"/>
                </a:lnTo>
                <a:lnTo>
                  <a:pt x="94852" y="34055"/>
                </a:lnTo>
                <a:lnTo>
                  <a:pt x="107686" y="30323"/>
                </a:lnTo>
                <a:lnTo>
                  <a:pt x="118780" y="27835"/>
                </a:lnTo>
                <a:lnTo>
                  <a:pt x="128717" y="26177"/>
                </a:lnTo>
                <a:lnTo>
                  <a:pt x="137882" y="23801"/>
                </a:lnTo>
                <a:lnTo>
                  <a:pt x="146531" y="20947"/>
                </a:lnTo>
                <a:lnTo>
                  <a:pt x="154838" y="17774"/>
                </a:lnTo>
                <a:lnTo>
                  <a:pt x="162915" y="14389"/>
                </a:lnTo>
                <a:lnTo>
                  <a:pt x="170841" y="10863"/>
                </a:lnTo>
                <a:lnTo>
                  <a:pt x="178664" y="7242"/>
                </a:lnTo>
                <a:lnTo>
                  <a:pt x="186420" y="4827"/>
                </a:lnTo>
                <a:lnTo>
                  <a:pt x="194130" y="3218"/>
                </a:lnTo>
                <a:lnTo>
                  <a:pt x="201810" y="2145"/>
                </a:lnTo>
                <a:lnTo>
                  <a:pt x="210741" y="1430"/>
                </a:lnTo>
                <a:lnTo>
                  <a:pt x="220504" y="953"/>
                </a:lnTo>
                <a:lnTo>
                  <a:pt x="245675" y="282"/>
                </a:lnTo>
                <a:lnTo>
                  <a:pt x="273813" y="2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781"/>
          <p:cNvSpPr/>
          <p:nvPr/>
        </p:nvSpPr>
        <p:spPr>
          <a:xfrm>
            <a:off x="8744101" y="5029200"/>
            <a:ext cx="228450" cy="107837"/>
          </a:xfrm>
          <a:custGeom>
            <a:avLst/>
            <a:gdLst/>
            <a:ahLst/>
            <a:cxnLst/>
            <a:rect l="0" t="0" r="0" b="0"/>
            <a:pathLst>
              <a:path w="228450" h="107837">
                <a:moveTo>
                  <a:pt x="22708" y="0"/>
                </a:moveTo>
                <a:lnTo>
                  <a:pt x="22708" y="24270"/>
                </a:lnTo>
                <a:lnTo>
                  <a:pt x="21439" y="32690"/>
                </a:lnTo>
                <a:lnTo>
                  <a:pt x="19322" y="39573"/>
                </a:lnTo>
                <a:lnTo>
                  <a:pt x="16641" y="45432"/>
                </a:lnTo>
                <a:lnTo>
                  <a:pt x="14853" y="51878"/>
                </a:lnTo>
                <a:lnTo>
                  <a:pt x="13662" y="58715"/>
                </a:lnTo>
                <a:lnTo>
                  <a:pt x="12867" y="65813"/>
                </a:lnTo>
                <a:lnTo>
                  <a:pt x="11068" y="71815"/>
                </a:lnTo>
                <a:lnTo>
                  <a:pt x="8598" y="77087"/>
                </a:lnTo>
                <a:lnTo>
                  <a:pt x="5681" y="81871"/>
                </a:lnTo>
                <a:lnTo>
                  <a:pt x="3737" y="86331"/>
                </a:lnTo>
                <a:lnTo>
                  <a:pt x="2441" y="90573"/>
                </a:lnTo>
                <a:lnTo>
                  <a:pt x="1577" y="94672"/>
                </a:lnTo>
                <a:lnTo>
                  <a:pt x="1001" y="98674"/>
                </a:lnTo>
                <a:lnTo>
                  <a:pt x="617" y="102613"/>
                </a:lnTo>
                <a:lnTo>
                  <a:pt x="360" y="106509"/>
                </a:lnTo>
                <a:lnTo>
                  <a:pt x="190" y="107836"/>
                </a:lnTo>
                <a:lnTo>
                  <a:pt x="76" y="107450"/>
                </a:lnTo>
                <a:lnTo>
                  <a:pt x="0" y="105923"/>
                </a:lnTo>
                <a:lnTo>
                  <a:pt x="1220" y="104905"/>
                </a:lnTo>
                <a:lnTo>
                  <a:pt x="5961" y="103774"/>
                </a:lnTo>
                <a:lnTo>
                  <a:pt x="9004" y="102203"/>
                </a:lnTo>
                <a:lnTo>
                  <a:pt x="12302" y="99885"/>
                </a:lnTo>
                <a:lnTo>
                  <a:pt x="15771" y="97070"/>
                </a:lnTo>
                <a:lnTo>
                  <a:pt x="19354" y="93923"/>
                </a:lnTo>
                <a:lnTo>
                  <a:pt x="23012" y="90555"/>
                </a:lnTo>
                <a:lnTo>
                  <a:pt x="26721" y="87040"/>
                </a:lnTo>
                <a:lnTo>
                  <a:pt x="31733" y="83426"/>
                </a:lnTo>
                <a:lnTo>
                  <a:pt x="37614" y="79747"/>
                </a:lnTo>
                <a:lnTo>
                  <a:pt x="44076" y="76025"/>
                </a:lnTo>
                <a:lnTo>
                  <a:pt x="64802" y="65115"/>
                </a:lnTo>
                <a:lnTo>
                  <a:pt x="132317" y="30946"/>
                </a:lnTo>
                <a:lnTo>
                  <a:pt x="140231" y="28250"/>
                </a:lnTo>
                <a:lnTo>
                  <a:pt x="148047" y="26453"/>
                </a:lnTo>
                <a:lnTo>
                  <a:pt x="155798" y="25255"/>
                </a:lnTo>
                <a:lnTo>
                  <a:pt x="162235" y="23186"/>
                </a:lnTo>
                <a:lnTo>
                  <a:pt x="167796" y="20538"/>
                </a:lnTo>
                <a:lnTo>
                  <a:pt x="172773" y="17502"/>
                </a:lnTo>
                <a:lnTo>
                  <a:pt x="178632" y="15477"/>
                </a:lnTo>
                <a:lnTo>
                  <a:pt x="185078" y="14128"/>
                </a:lnTo>
                <a:lnTo>
                  <a:pt x="191915" y="13229"/>
                </a:lnTo>
                <a:lnTo>
                  <a:pt x="197742" y="11359"/>
                </a:lnTo>
                <a:lnTo>
                  <a:pt x="202897" y="8842"/>
                </a:lnTo>
                <a:lnTo>
                  <a:pt x="207605" y="5895"/>
                </a:lnTo>
                <a:lnTo>
                  <a:pt x="212013" y="3929"/>
                </a:lnTo>
                <a:lnTo>
                  <a:pt x="216221" y="2619"/>
                </a:lnTo>
                <a:lnTo>
                  <a:pt x="2284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82"/>
          <p:cNvSpPr/>
          <p:nvPr/>
        </p:nvSpPr>
        <p:spPr>
          <a:xfrm>
            <a:off x="8869679" y="4937759"/>
            <a:ext cx="21273" cy="365761"/>
          </a:xfrm>
          <a:custGeom>
            <a:avLst/>
            <a:gdLst/>
            <a:ahLst/>
            <a:cxnLst/>
            <a:rect l="0" t="0" r="0" b="0"/>
            <a:pathLst>
              <a:path w="21273" h="365761">
                <a:moveTo>
                  <a:pt x="11430" y="0"/>
                </a:moveTo>
                <a:lnTo>
                  <a:pt x="11430" y="24272"/>
                </a:lnTo>
                <a:lnTo>
                  <a:pt x="12701" y="41581"/>
                </a:lnTo>
                <a:lnTo>
                  <a:pt x="19286" y="108135"/>
                </a:lnTo>
                <a:lnTo>
                  <a:pt x="20477" y="125430"/>
                </a:lnTo>
                <a:lnTo>
                  <a:pt x="21272" y="140770"/>
                </a:lnTo>
                <a:lnTo>
                  <a:pt x="20531" y="164967"/>
                </a:lnTo>
                <a:lnTo>
                  <a:pt x="16322" y="229105"/>
                </a:lnTo>
                <a:lnTo>
                  <a:pt x="13422" y="256877"/>
                </a:lnTo>
                <a:lnTo>
                  <a:pt x="10218" y="280472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596"/>
          <p:cNvSpPr/>
          <p:nvPr/>
        </p:nvSpPr>
        <p:spPr>
          <a:xfrm>
            <a:off x="720090" y="1851660"/>
            <a:ext cx="160021" cy="2023111"/>
          </a:xfrm>
          <a:custGeom>
            <a:avLst/>
            <a:gdLst/>
            <a:ahLst/>
            <a:cxnLst/>
            <a:rect l="0" t="0" r="0" b="0"/>
            <a:pathLst>
              <a:path w="160021" h="2023111">
                <a:moveTo>
                  <a:pt x="0" y="0"/>
                </a:moveTo>
                <a:lnTo>
                  <a:pt x="1270" y="54884"/>
                </a:lnTo>
                <a:lnTo>
                  <a:pt x="6067" y="83659"/>
                </a:lnTo>
                <a:lnTo>
                  <a:pt x="15909" y="135560"/>
                </a:lnTo>
                <a:lnTo>
                  <a:pt x="20800" y="172951"/>
                </a:lnTo>
                <a:lnTo>
                  <a:pt x="25331" y="194977"/>
                </a:lnTo>
                <a:lnTo>
                  <a:pt x="28317" y="206184"/>
                </a:lnTo>
                <a:lnTo>
                  <a:pt x="41795" y="282984"/>
                </a:lnTo>
                <a:lnTo>
                  <a:pt x="50723" y="337246"/>
                </a:lnTo>
                <a:lnTo>
                  <a:pt x="57945" y="388660"/>
                </a:lnTo>
                <a:lnTo>
                  <a:pt x="82921" y="608946"/>
                </a:lnTo>
                <a:lnTo>
                  <a:pt x="87654" y="668576"/>
                </a:lnTo>
                <a:lnTo>
                  <a:pt x="91027" y="726405"/>
                </a:lnTo>
                <a:lnTo>
                  <a:pt x="98796" y="841623"/>
                </a:lnTo>
                <a:lnTo>
                  <a:pt x="101059" y="896871"/>
                </a:lnTo>
                <a:lnTo>
                  <a:pt x="105452" y="942592"/>
                </a:lnTo>
                <a:lnTo>
                  <a:pt x="110367" y="989160"/>
                </a:lnTo>
                <a:lnTo>
                  <a:pt x="114404" y="1079637"/>
                </a:lnTo>
                <a:lnTo>
                  <a:pt x="119850" y="1145318"/>
                </a:lnTo>
                <a:lnTo>
                  <a:pt x="130055" y="1246557"/>
                </a:lnTo>
                <a:lnTo>
                  <a:pt x="134002" y="1301208"/>
                </a:lnTo>
                <a:lnTo>
                  <a:pt x="137026" y="1356824"/>
                </a:lnTo>
                <a:lnTo>
                  <a:pt x="144599" y="1469527"/>
                </a:lnTo>
                <a:lnTo>
                  <a:pt x="146816" y="1519686"/>
                </a:lnTo>
                <a:lnTo>
                  <a:pt x="151188" y="1558912"/>
                </a:lnTo>
                <a:lnTo>
                  <a:pt x="156094" y="1593280"/>
                </a:lnTo>
                <a:lnTo>
                  <a:pt x="158857" y="1641188"/>
                </a:lnTo>
                <a:lnTo>
                  <a:pt x="159790" y="1699501"/>
                </a:lnTo>
                <a:lnTo>
                  <a:pt x="160020" y="20231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7"/>
          <p:cNvSpPr/>
          <p:nvPr/>
        </p:nvSpPr>
        <p:spPr>
          <a:xfrm>
            <a:off x="651510" y="1908810"/>
            <a:ext cx="2512868" cy="1965961"/>
          </a:xfrm>
          <a:custGeom>
            <a:avLst/>
            <a:gdLst/>
            <a:ahLst/>
            <a:cxnLst/>
            <a:rect l="0" t="0" r="0" b="0"/>
            <a:pathLst>
              <a:path w="2512868" h="1965961">
                <a:moveTo>
                  <a:pt x="0" y="0"/>
                </a:moveTo>
                <a:lnTo>
                  <a:pt x="16980" y="9125"/>
                </a:lnTo>
                <a:lnTo>
                  <a:pt x="123464" y="84059"/>
                </a:lnTo>
                <a:lnTo>
                  <a:pt x="198382" y="131763"/>
                </a:lnTo>
                <a:lnTo>
                  <a:pt x="341728" y="221607"/>
                </a:lnTo>
                <a:lnTo>
                  <a:pt x="411813" y="265083"/>
                </a:lnTo>
                <a:lnTo>
                  <a:pt x="477054" y="297829"/>
                </a:lnTo>
                <a:lnTo>
                  <a:pt x="546541" y="336254"/>
                </a:lnTo>
                <a:lnTo>
                  <a:pt x="576917" y="350106"/>
                </a:lnTo>
                <a:lnTo>
                  <a:pt x="654555" y="400203"/>
                </a:lnTo>
                <a:lnTo>
                  <a:pt x="713823" y="434408"/>
                </a:lnTo>
                <a:lnTo>
                  <a:pt x="774960" y="470484"/>
                </a:lnTo>
                <a:lnTo>
                  <a:pt x="849518" y="510948"/>
                </a:lnTo>
                <a:lnTo>
                  <a:pt x="922797" y="556011"/>
                </a:lnTo>
                <a:lnTo>
                  <a:pt x="970202" y="584936"/>
                </a:lnTo>
                <a:lnTo>
                  <a:pt x="1095893" y="668332"/>
                </a:lnTo>
                <a:lnTo>
                  <a:pt x="1172081" y="714208"/>
                </a:lnTo>
                <a:lnTo>
                  <a:pt x="1243336" y="755852"/>
                </a:lnTo>
                <a:lnTo>
                  <a:pt x="1313881" y="810453"/>
                </a:lnTo>
                <a:lnTo>
                  <a:pt x="1385786" y="855014"/>
                </a:lnTo>
                <a:lnTo>
                  <a:pt x="1461725" y="904516"/>
                </a:lnTo>
                <a:lnTo>
                  <a:pt x="1662181" y="1040588"/>
                </a:lnTo>
                <a:lnTo>
                  <a:pt x="1766167" y="1107293"/>
                </a:lnTo>
                <a:lnTo>
                  <a:pt x="1829151" y="1149353"/>
                </a:lnTo>
                <a:lnTo>
                  <a:pt x="1906104" y="1197124"/>
                </a:lnTo>
                <a:lnTo>
                  <a:pt x="2020944" y="1274834"/>
                </a:lnTo>
                <a:lnTo>
                  <a:pt x="2130864" y="1341619"/>
                </a:lnTo>
                <a:lnTo>
                  <a:pt x="2270448" y="1431626"/>
                </a:lnTo>
                <a:lnTo>
                  <a:pt x="2347732" y="1482258"/>
                </a:lnTo>
                <a:lnTo>
                  <a:pt x="2425159" y="1535372"/>
                </a:lnTo>
                <a:lnTo>
                  <a:pt x="2467280" y="1575786"/>
                </a:lnTo>
                <a:lnTo>
                  <a:pt x="2474519" y="1586385"/>
                </a:lnTo>
                <a:lnTo>
                  <a:pt x="2479006" y="1595330"/>
                </a:lnTo>
                <a:lnTo>
                  <a:pt x="2489812" y="1609232"/>
                </a:lnTo>
                <a:lnTo>
                  <a:pt x="2490883" y="1613951"/>
                </a:lnTo>
                <a:lnTo>
                  <a:pt x="2491169" y="1616987"/>
                </a:lnTo>
                <a:lnTo>
                  <a:pt x="2492629" y="1620281"/>
                </a:lnTo>
                <a:lnTo>
                  <a:pt x="2497638" y="1627328"/>
                </a:lnTo>
                <a:lnTo>
                  <a:pt x="2499482" y="1632255"/>
                </a:lnTo>
                <a:lnTo>
                  <a:pt x="2501530" y="1644503"/>
                </a:lnTo>
                <a:lnTo>
                  <a:pt x="2503347" y="1648785"/>
                </a:lnTo>
                <a:lnTo>
                  <a:pt x="2505828" y="1651640"/>
                </a:lnTo>
                <a:lnTo>
                  <a:pt x="2508752" y="1653543"/>
                </a:lnTo>
                <a:lnTo>
                  <a:pt x="2510701" y="1656082"/>
                </a:lnTo>
                <a:lnTo>
                  <a:pt x="2512000" y="1659044"/>
                </a:lnTo>
                <a:lnTo>
                  <a:pt x="2512867" y="1662289"/>
                </a:lnTo>
                <a:lnTo>
                  <a:pt x="2512174" y="1664453"/>
                </a:lnTo>
                <a:lnTo>
                  <a:pt x="2510443" y="1665895"/>
                </a:lnTo>
                <a:lnTo>
                  <a:pt x="2508018" y="1666857"/>
                </a:lnTo>
                <a:lnTo>
                  <a:pt x="2506402" y="1668768"/>
                </a:lnTo>
                <a:lnTo>
                  <a:pt x="2505325" y="1671311"/>
                </a:lnTo>
                <a:lnTo>
                  <a:pt x="2504606" y="1674277"/>
                </a:lnTo>
                <a:lnTo>
                  <a:pt x="2500422" y="1680960"/>
                </a:lnTo>
                <a:lnTo>
                  <a:pt x="2493455" y="1689530"/>
                </a:lnTo>
                <a:lnTo>
                  <a:pt x="2491613" y="1690233"/>
                </a:lnTo>
                <a:lnTo>
                  <a:pt x="2486180" y="1691014"/>
                </a:lnTo>
                <a:lnTo>
                  <a:pt x="2482953" y="1692493"/>
                </a:lnTo>
                <a:lnTo>
                  <a:pt x="2475981" y="1697522"/>
                </a:lnTo>
                <a:lnTo>
                  <a:pt x="2471074" y="1699371"/>
                </a:lnTo>
                <a:lnTo>
                  <a:pt x="2448335" y="1702339"/>
                </a:lnTo>
                <a:lnTo>
                  <a:pt x="2435619" y="1704015"/>
                </a:lnTo>
                <a:lnTo>
                  <a:pt x="2389739" y="1710829"/>
                </a:lnTo>
                <a:lnTo>
                  <a:pt x="2282870" y="1714682"/>
                </a:lnTo>
                <a:lnTo>
                  <a:pt x="2194016" y="1720084"/>
                </a:lnTo>
                <a:lnTo>
                  <a:pt x="2133358" y="1726718"/>
                </a:lnTo>
                <a:lnTo>
                  <a:pt x="2057305" y="1735257"/>
                </a:lnTo>
                <a:lnTo>
                  <a:pt x="1993363" y="1738214"/>
                </a:lnTo>
                <a:lnTo>
                  <a:pt x="1922594" y="1747146"/>
                </a:lnTo>
                <a:lnTo>
                  <a:pt x="1852924" y="1757590"/>
                </a:lnTo>
                <a:lnTo>
                  <a:pt x="1779080" y="1766919"/>
                </a:lnTo>
                <a:lnTo>
                  <a:pt x="1740238" y="1769547"/>
                </a:lnTo>
                <a:lnTo>
                  <a:pt x="1641696" y="1780875"/>
                </a:lnTo>
                <a:lnTo>
                  <a:pt x="1524662" y="1796070"/>
                </a:lnTo>
                <a:lnTo>
                  <a:pt x="1455714" y="1807056"/>
                </a:lnTo>
                <a:lnTo>
                  <a:pt x="1388338" y="1820381"/>
                </a:lnTo>
                <a:lnTo>
                  <a:pt x="1322836" y="1828407"/>
                </a:lnTo>
                <a:lnTo>
                  <a:pt x="1248213" y="1837432"/>
                </a:lnTo>
                <a:lnTo>
                  <a:pt x="1173045" y="1848149"/>
                </a:lnTo>
                <a:lnTo>
                  <a:pt x="1108016" y="1859368"/>
                </a:lnTo>
                <a:lnTo>
                  <a:pt x="1013113" y="1870736"/>
                </a:lnTo>
                <a:lnTo>
                  <a:pt x="968009" y="1878341"/>
                </a:lnTo>
                <a:lnTo>
                  <a:pt x="927279" y="1883417"/>
                </a:lnTo>
                <a:lnTo>
                  <a:pt x="765392" y="1901427"/>
                </a:lnTo>
                <a:lnTo>
                  <a:pt x="683136" y="1914101"/>
                </a:lnTo>
                <a:lnTo>
                  <a:pt x="608449" y="1925499"/>
                </a:lnTo>
                <a:lnTo>
                  <a:pt x="558037" y="1930857"/>
                </a:lnTo>
                <a:lnTo>
                  <a:pt x="489677" y="1937576"/>
                </a:lnTo>
                <a:lnTo>
                  <a:pt x="410237" y="1947531"/>
                </a:lnTo>
                <a:lnTo>
                  <a:pt x="343313" y="1961003"/>
                </a:lnTo>
                <a:lnTo>
                  <a:pt x="272896" y="1964980"/>
                </a:lnTo>
                <a:lnTo>
                  <a:pt x="205740" y="19659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8"/>
          <p:cNvSpPr/>
          <p:nvPr/>
        </p:nvSpPr>
        <p:spPr>
          <a:xfrm>
            <a:off x="697230" y="4103370"/>
            <a:ext cx="594361" cy="2571750"/>
          </a:xfrm>
          <a:custGeom>
            <a:avLst/>
            <a:gdLst/>
            <a:ahLst/>
            <a:cxnLst/>
            <a:rect l="0" t="0" r="0" b="0"/>
            <a:pathLst>
              <a:path w="594361" h="257175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6067" y="9840"/>
                </a:lnTo>
                <a:lnTo>
                  <a:pt x="7855" y="11640"/>
                </a:lnTo>
                <a:lnTo>
                  <a:pt x="9046" y="14110"/>
                </a:lnTo>
                <a:lnTo>
                  <a:pt x="27199" y="83689"/>
                </a:lnTo>
                <a:lnTo>
                  <a:pt x="38256" y="121457"/>
                </a:lnTo>
                <a:lnTo>
                  <a:pt x="46785" y="199251"/>
                </a:lnTo>
                <a:lnTo>
                  <a:pt x="60993" y="269292"/>
                </a:lnTo>
                <a:lnTo>
                  <a:pt x="68872" y="328992"/>
                </a:lnTo>
                <a:lnTo>
                  <a:pt x="86164" y="415120"/>
                </a:lnTo>
                <a:lnTo>
                  <a:pt x="120620" y="611649"/>
                </a:lnTo>
                <a:lnTo>
                  <a:pt x="204111" y="1057305"/>
                </a:lnTo>
                <a:lnTo>
                  <a:pt x="220658" y="1153307"/>
                </a:lnTo>
                <a:lnTo>
                  <a:pt x="238382" y="1216609"/>
                </a:lnTo>
                <a:lnTo>
                  <a:pt x="259272" y="1302743"/>
                </a:lnTo>
                <a:lnTo>
                  <a:pt x="272288" y="1343113"/>
                </a:lnTo>
                <a:lnTo>
                  <a:pt x="293486" y="1428626"/>
                </a:lnTo>
                <a:lnTo>
                  <a:pt x="306544" y="1468911"/>
                </a:lnTo>
                <a:lnTo>
                  <a:pt x="322109" y="1527291"/>
                </a:lnTo>
                <a:lnTo>
                  <a:pt x="337469" y="1582612"/>
                </a:lnTo>
                <a:lnTo>
                  <a:pt x="354456" y="1643183"/>
                </a:lnTo>
                <a:lnTo>
                  <a:pt x="372429" y="1712983"/>
                </a:lnTo>
                <a:lnTo>
                  <a:pt x="386081" y="1754043"/>
                </a:lnTo>
                <a:lnTo>
                  <a:pt x="400615" y="1807004"/>
                </a:lnTo>
                <a:lnTo>
                  <a:pt x="429099" y="1923249"/>
                </a:lnTo>
                <a:lnTo>
                  <a:pt x="445487" y="1996705"/>
                </a:lnTo>
                <a:lnTo>
                  <a:pt x="482264" y="2146087"/>
                </a:lnTo>
                <a:lnTo>
                  <a:pt x="493661" y="2218938"/>
                </a:lnTo>
                <a:lnTo>
                  <a:pt x="512096" y="2292314"/>
                </a:lnTo>
                <a:lnTo>
                  <a:pt x="529910" y="2365764"/>
                </a:lnTo>
                <a:lnTo>
                  <a:pt x="544564" y="2417842"/>
                </a:lnTo>
                <a:lnTo>
                  <a:pt x="559970" y="2482928"/>
                </a:lnTo>
                <a:lnTo>
                  <a:pt x="576555" y="2544222"/>
                </a:lnTo>
                <a:lnTo>
                  <a:pt x="583483" y="2556552"/>
                </a:lnTo>
                <a:lnTo>
                  <a:pt x="594360" y="25717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9"/>
          <p:cNvSpPr/>
          <p:nvPr/>
        </p:nvSpPr>
        <p:spPr>
          <a:xfrm>
            <a:off x="674370" y="4149089"/>
            <a:ext cx="3907421" cy="2514602"/>
          </a:xfrm>
          <a:custGeom>
            <a:avLst/>
            <a:gdLst/>
            <a:ahLst/>
            <a:cxnLst/>
            <a:rect l="0" t="0" r="0" b="0"/>
            <a:pathLst>
              <a:path w="3907421" h="2514602">
                <a:moveTo>
                  <a:pt x="0" y="0"/>
                </a:moveTo>
                <a:lnTo>
                  <a:pt x="42998" y="41729"/>
                </a:lnTo>
                <a:lnTo>
                  <a:pt x="144912" y="98101"/>
                </a:lnTo>
                <a:lnTo>
                  <a:pt x="262981" y="151155"/>
                </a:lnTo>
                <a:lnTo>
                  <a:pt x="345480" y="188254"/>
                </a:lnTo>
                <a:lnTo>
                  <a:pt x="445647" y="227602"/>
                </a:lnTo>
                <a:lnTo>
                  <a:pt x="539695" y="262447"/>
                </a:lnTo>
                <a:lnTo>
                  <a:pt x="648238" y="305513"/>
                </a:lnTo>
                <a:lnTo>
                  <a:pt x="742303" y="338478"/>
                </a:lnTo>
                <a:lnTo>
                  <a:pt x="847745" y="373905"/>
                </a:lnTo>
                <a:lnTo>
                  <a:pt x="1004587" y="439414"/>
                </a:lnTo>
                <a:lnTo>
                  <a:pt x="1119975" y="488772"/>
                </a:lnTo>
                <a:lnTo>
                  <a:pt x="1211547" y="527501"/>
                </a:lnTo>
                <a:lnTo>
                  <a:pt x="1388150" y="609846"/>
                </a:lnTo>
                <a:lnTo>
                  <a:pt x="1503374" y="661860"/>
                </a:lnTo>
                <a:lnTo>
                  <a:pt x="1620845" y="723758"/>
                </a:lnTo>
                <a:lnTo>
                  <a:pt x="1720334" y="776634"/>
                </a:lnTo>
                <a:lnTo>
                  <a:pt x="1842370" y="833377"/>
                </a:lnTo>
                <a:lnTo>
                  <a:pt x="1962713" y="898255"/>
                </a:lnTo>
                <a:lnTo>
                  <a:pt x="2135310" y="994890"/>
                </a:lnTo>
                <a:lnTo>
                  <a:pt x="2252565" y="1058569"/>
                </a:lnTo>
                <a:lnTo>
                  <a:pt x="2356997" y="1119558"/>
                </a:lnTo>
                <a:lnTo>
                  <a:pt x="2435447" y="1165688"/>
                </a:lnTo>
                <a:lnTo>
                  <a:pt x="2694466" y="1315063"/>
                </a:lnTo>
                <a:lnTo>
                  <a:pt x="2806998" y="1380988"/>
                </a:lnTo>
                <a:lnTo>
                  <a:pt x="2912386" y="1445502"/>
                </a:lnTo>
                <a:lnTo>
                  <a:pt x="3042719" y="1525195"/>
                </a:lnTo>
                <a:lnTo>
                  <a:pt x="3158403" y="1597718"/>
                </a:lnTo>
                <a:lnTo>
                  <a:pt x="3266093" y="1668055"/>
                </a:lnTo>
                <a:lnTo>
                  <a:pt x="3357029" y="1724330"/>
                </a:lnTo>
                <a:lnTo>
                  <a:pt x="3459322" y="1792907"/>
                </a:lnTo>
                <a:lnTo>
                  <a:pt x="3588137" y="1884328"/>
                </a:lnTo>
                <a:lnTo>
                  <a:pt x="3682538" y="1951709"/>
                </a:lnTo>
                <a:lnTo>
                  <a:pt x="3708451" y="1977966"/>
                </a:lnTo>
                <a:lnTo>
                  <a:pt x="3797254" y="2043260"/>
                </a:lnTo>
                <a:lnTo>
                  <a:pt x="3865077" y="2115824"/>
                </a:lnTo>
                <a:lnTo>
                  <a:pt x="3891031" y="2142215"/>
                </a:lnTo>
                <a:lnTo>
                  <a:pt x="3893231" y="2146963"/>
                </a:lnTo>
                <a:lnTo>
                  <a:pt x="3896326" y="2164512"/>
                </a:lnTo>
                <a:lnTo>
                  <a:pt x="3897050" y="2174009"/>
                </a:lnTo>
                <a:lnTo>
                  <a:pt x="3898514" y="2178320"/>
                </a:lnTo>
                <a:lnTo>
                  <a:pt x="3905371" y="2190454"/>
                </a:lnTo>
                <a:lnTo>
                  <a:pt x="3907420" y="2198238"/>
                </a:lnTo>
                <a:lnTo>
                  <a:pt x="3904944" y="2209319"/>
                </a:lnTo>
                <a:lnTo>
                  <a:pt x="3899797" y="2226450"/>
                </a:lnTo>
                <a:lnTo>
                  <a:pt x="3899074" y="2231060"/>
                </a:lnTo>
                <a:lnTo>
                  <a:pt x="3894885" y="2239569"/>
                </a:lnTo>
                <a:lnTo>
                  <a:pt x="3881848" y="2255380"/>
                </a:lnTo>
                <a:lnTo>
                  <a:pt x="3878218" y="2257967"/>
                </a:lnTo>
                <a:lnTo>
                  <a:pt x="3865773" y="2264148"/>
                </a:lnTo>
                <a:lnTo>
                  <a:pt x="3853414" y="2274595"/>
                </a:lnTo>
                <a:lnTo>
                  <a:pt x="3846562" y="2278397"/>
                </a:lnTo>
                <a:lnTo>
                  <a:pt x="3826054" y="2285017"/>
                </a:lnTo>
                <a:lnTo>
                  <a:pt x="3807560" y="2294458"/>
                </a:lnTo>
                <a:lnTo>
                  <a:pt x="3774140" y="2304029"/>
                </a:lnTo>
                <a:lnTo>
                  <a:pt x="3624711" y="2330648"/>
                </a:lnTo>
                <a:lnTo>
                  <a:pt x="3513334" y="2341504"/>
                </a:lnTo>
                <a:lnTo>
                  <a:pt x="3406429" y="2348893"/>
                </a:lnTo>
                <a:lnTo>
                  <a:pt x="3201089" y="2360149"/>
                </a:lnTo>
                <a:lnTo>
                  <a:pt x="3082596" y="2363405"/>
                </a:lnTo>
                <a:lnTo>
                  <a:pt x="3018994" y="2364274"/>
                </a:lnTo>
                <a:lnTo>
                  <a:pt x="2887365" y="2368625"/>
                </a:lnTo>
                <a:lnTo>
                  <a:pt x="2820260" y="2371564"/>
                </a:lnTo>
                <a:lnTo>
                  <a:pt x="2667805" y="2374829"/>
                </a:lnTo>
                <a:lnTo>
                  <a:pt x="2357933" y="2377287"/>
                </a:lnTo>
                <a:lnTo>
                  <a:pt x="2158187" y="2368373"/>
                </a:lnTo>
                <a:lnTo>
                  <a:pt x="2037797" y="2366477"/>
                </a:lnTo>
                <a:lnTo>
                  <a:pt x="1603411" y="2366014"/>
                </a:lnTo>
                <a:lnTo>
                  <a:pt x="1473701" y="2375852"/>
                </a:lnTo>
                <a:lnTo>
                  <a:pt x="1363875" y="2388791"/>
                </a:lnTo>
                <a:lnTo>
                  <a:pt x="1240743" y="2405345"/>
                </a:lnTo>
                <a:lnTo>
                  <a:pt x="1135695" y="2423950"/>
                </a:lnTo>
                <a:lnTo>
                  <a:pt x="1029044" y="2440344"/>
                </a:lnTo>
                <a:lnTo>
                  <a:pt x="968090" y="2448285"/>
                </a:lnTo>
                <a:lnTo>
                  <a:pt x="939621" y="2454735"/>
                </a:lnTo>
                <a:lnTo>
                  <a:pt x="825670" y="2472037"/>
                </a:lnTo>
                <a:lnTo>
                  <a:pt x="783147" y="2479221"/>
                </a:lnTo>
                <a:lnTo>
                  <a:pt x="752602" y="2480166"/>
                </a:lnTo>
                <a:lnTo>
                  <a:pt x="748114" y="2481484"/>
                </a:lnTo>
                <a:lnTo>
                  <a:pt x="735731" y="2488137"/>
                </a:lnTo>
                <a:lnTo>
                  <a:pt x="727888" y="2490139"/>
                </a:lnTo>
                <a:lnTo>
                  <a:pt x="701092" y="2491600"/>
                </a:lnTo>
                <a:lnTo>
                  <a:pt x="698534" y="2492917"/>
                </a:lnTo>
                <a:lnTo>
                  <a:pt x="688867" y="2499567"/>
                </a:lnTo>
                <a:lnTo>
                  <a:pt x="681660" y="2501569"/>
                </a:lnTo>
                <a:lnTo>
                  <a:pt x="670462" y="2502696"/>
                </a:lnTo>
                <a:lnTo>
                  <a:pt x="667954" y="2504124"/>
                </a:lnTo>
                <a:lnTo>
                  <a:pt x="666283" y="2506347"/>
                </a:lnTo>
                <a:lnTo>
                  <a:pt x="665168" y="2509098"/>
                </a:lnTo>
                <a:lnTo>
                  <a:pt x="663156" y="2510932"/>
                </a:lnTo>
                <a:lnTo>
                  <a:pt x="660543" y="2512155"/>
                </a:lnTo>
                <a:lnTo>
                  <a:pt x="653294" y="2514117"/>
                </a:lnTo>
                <a:lnTo>
                  <a:pt x="628650" y="2514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0"/>
          <p:cNvSpPr/>
          <p:nvPr/>
        </p:nvSpPr>
        <p:spPr>
          <a:xfrm>
            <a:off x="800100" y="3525528"/>
            <a:ext cx="416784" cy="314952"/>
          </a:xfrm>
          <a:custGeom>
            <a:avLst/>
            <a:gdLst/>
            <a:ahLst/>
            <a:cxnLst/>
            <a:rect l="0" t="0" r="0" b="0"/>
            <a:pathLst>
              <a:path w="416784" h="314952">
                <a:moveTo>
                  <a:pt x="0" y="86351"/>
                </a:moveTo>
                <a:lnTo>
                  <a:pt x="6067" y="86351"/>
                </a:lnTo>
                <a:lnTo>
                  <a:pt x="9125" y="85081"/>
                </a:lnTo>
                <a:lnTo>
                  <a:pt x="19496" y="78496"/>
                </a:lnTo>
                <a:lnTo>
                  <a:pt x="30612" y="74711"/>
                </a:lnTo>
                <a:lnTo>
                  <a:pt x="38158" y="69324"/>
                </a:lnTo>
                <a:lnTo>
                  <a:pt x="43219" y="67380"/>
                </a:lnTo>
                <a:lnTo>
                  <a:pt x="55615" y="65220"/>
                </a:lnTo>
                <a:lnTo>
                  <a:pt x="62477" y="63373"/>
                </a:lnTo>
                <a:lnTo>
                  <a:pt x="69591" y="60873"/>
                </a:lnTo>
                <a:lnTo>
                  <a:pt x="76874" y="57936"/>
                </a:lnTo>
                <a:lnTo>
                  <a:pt x="84269" y="55978"/>
                </a:lnTo>
                <a:lnTo>
                  <a:pt x="91739" y="54672"/>
                </a:lnTo>
                <a:lnTo>
                  <a:pt x="99259" y="53802"/>
                </a:lnTo>
                <a:lnTo>
                  <a:pt x="109353" y="50682"/>
                </a:lnTo>
                <a:lnTo>
                  <a:pt x="121162" y="46062"/>
                </a:lnTo>
                <a:lnTo>
                  <a:pt x="134114" y="40442"/>
                </a:lnTo>
                <a:lnTo>
                  <a:pt x="152909" y="34155"/>
                </a:lnTo>
                <a:lnTo>
                  <a:pt x="175600" y="27424"/>
                </a:lnTo>
                <a:lnTo>
                  <a:pt x="200886" y="20396"/>
                </a:lnTo>
                <a:lnTo>
                  <a:pt x="220284" y="15711"/>
                </a:lnTo>
                <a:lnTo>
                  <a:pt x="235756" y="12588"/>
                </a:lnTo>
                <a:lnTo>
                  <a:pt x="248610" y="10506"/>
                </a:lnTo>
                <a:lnTo>
                  <a:pt x="259720" y="9118"/>
                </a:lnTo>
                <a:lnTo>
                  <a:pt x="269667" y="8192"/>
                </a:lnTo>
                <a:lnTo>
                  <a:pt x="278838" y="7576"/>
                </a:lnTo>
                <a:lnTo>
                  <a:pt x="290032" y="5894"/>
                </a:lnTo>
                <a:lnTo>
                  <a:pt x="302574" y="3503"/>
                </a:lnTo>
                <a:lnTo>
                  <a:pt x="316016" y="639"/>
                </a:lnTo>
                <a:lnTo>
                  <a:pt x="328787" y="0"/>
                </a:lnTo>
                <a:lnTo>
                  <a:pt x="341111" y="844"/>
                </a:lnTo>
                <a:lnTo>
                  <a:pt x="370063" y="5256"/>
                </a:lnTo>
                <a:lnTo>
                  <a:pt x="380796" y="9245"/>
                </a:lnTo>
                <a:lnTo>
                  <a:pt x="387214" y="12087"/>
                </a:lnTo>
                <a:lnTo>
                  <a:pt x="391492" y="15252"/>
                </a:lnTo>
                <a:lnTo>
                  <a:pt x="394345" y="18632"/>
                </a:lnTo>
                <a:lnTo>
                  <a:pt x="398784" y="27044"/>
                </a:lnTo>
                <a:lnTo>
                  <a:pt x="404990" y="39249"/>
                </a:lnTo>
                <a:lnTo>
                  <a:pt x="408424" y="47330"/>
                </a:lnTo>
                <a:lnTo>
                  <a:pt x="411982" y="56527"/>
                </a:lnTo>
                <a:lnTo>
                  <a:pt x="415625" y="66469"/>
                </a:lnTo>
                <a:lnTo>
                  <a:pt x="416783" y="76906"/>
                </a:lnTo>
                <a:lnTo>
                  <a:pt x="416285" y="87675"/>
                </a:lnTo>
                <a:lnTo>
                  <a:pt x="414683" y="98663"/>
                </a:lnTo>
                <a:lnTo>
                  <a:pt x="409517" y="127807"/>
                </a:lnTo>
                <a:lnTo>
                  <a:pt x="406361" y="144468"/>
                </a:lnTo>
                <a:lnTo>
                  <a:pt x="404257" y="158116"/>
                </a:lnTo>
                <a:lnTo>
                  <a:pt x="402855" y="169755"/>
                </a:lnTo>
                <a:lnTo>
                  <a:pt x="401920" y="180053"/>
                </a:lnTo>
                <a:lnTo>
                  <a:pt x="400026" y="191999"/>
                </a:lnTo>
                <a:lnTo>
                  <a:pt x="397494" y="205043"/>
                </a:lnTo>
                <a:lnTo>
                  <a:pt x="394536" y="218819"/>
                </a:lnTo>
                <a:lnTo>
                  <a:pt x="392564" y="229273"/>
                </a:lnTo>
                <a:lnTo>
                  <a:pt x="391249" y="237513"/>
                </a:lnTo>
                <a:lnTo>
                  <a:pt x="390373" y="244276"/>
                </a:lnTo>
                <a:lnTo>
                  <a:pt x="391058" y="251324"/>
                </a:lnTo>
                <a:lnTo>
                  <a:pt x="392785" y="258563"/>
                </a:lnTo>
                <a:lnTo>
                  <a:pt x="395207" y="265929"/>
                </a:lnTo>
                <a:lnTo>
                  <a:pt x="396821" y="272110"/>
                </a:lnTo>
                <a:lnTo>
                  <a:pt x="397897" y="277501"/>
                </a:lnTo>
                <a:lnTo>
                  <a:pt x="399624" y="289210"/>
                </a:lnTo>
                <a:lnTo>
                  <a:pt x="399924" y="297305"/>
                </a:lnTo>
                <a:lnTo>
                  <a:pt x="401236" y="300647"/>
                </a:lnTo>
                <a:lnTo>
                  <a:pt x="403380" y="304145"/>
                </a:lnTo>
                <a:lnTo>
                  <a:pt x="411480" y="3149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1"/>
          <p:cNvSpPr/>
          <p:nvPr/>
        </p:nvSpPr>
        <p:spPr>
          <a:xfrm>
            <a:off x="1182134" y="6412229"/>
            <a:ext cx="452357" cy="264451"/>
          </a:xfrm>
          <a:custGeom>
            <a:avLst/>
            <a:gdLst/>
            <a:ahLst/>
            <a:cxnLst/>
            <a:rect l="0" t="0" r="0" b="0"/>
            <a:pathLst>
              <a:path w="452357" h="264451">
                <a:moveTo>
                  <a:pt x="6586" y="0"/>
                </a:moveTo>
                <a:lnTo>
                  <a:pt x="0" y="0"/>
                </a:lnTo>
                <a:lnTo>
                  <a:pt x="220315" y="0"/>
                </a:lnTo>
                <a:lnTo>
                  <a:pt x="241782" y="1271"/>
                </a:lnTo>
                <a:lnTo>
                  <a:pt x="257363" y="3387"/>
                </a:lnTo>
                <a:lnTo>
                  <a:pt x="269021" y="6068"/>
                </a:lnTo>
                <a:lnTo>
                  <a:pt x="281872" y="7856"/>
                </a:lnTo>
                <a:lnTo>
                  <a:pt x="295520" y="9047"/>
                </a:lnTo>
                <a:lnTo>
                  <a:pt x="309699" y="9842"/>
                </a:lnTo>
                <a:lnTo>
                  <a:pt x="320421" y="11641"/>
                </a:lnTo>
                <a:lnTo>
                  <a:pt x="328839" y="14111"/>
                </a:lnTo>
                <a:lnTo>
                  <a:pt x="341579" y="18972"/>
                </a:lnTo>
                <a:lnTo>
                  <a:pt x="351475" y="21132"/>
                </a:lnTo>
                <a:lnTo>
                  <a:pt x="360107" y="25479"/>
                </a:lnTo>
                <a:lnTo>
                  <a:pt x="364186" y="28416"/>
                </a:lnTo>
                <a:lnTo>
                  <a:pt x="372106" y="31680"/>
                </a:lnTo>
                <a:lnTo>
                  <a:pt x="375996" y="32550"/>
                </a:lnTo>
                <a:lnTo>
                  <a:pt x="378589" y="34400"/>
                </a:lnTo>
                <a:lnTo>
                  <a:pt x="380318" y="36904"/>
                </a:lnTo>
                <a:lnTo>
                  <a:pt x="381470" y="39843"/>
                </a:lnTo>
                <a:lnTo>
                  <a:pt x="384779" y="45612"/>
                </a:lnTo>
                <a:lnTo>
                  <a:pt x="389524" y="53268"/>
                </a:lnTo>
                <a:lnTo>
                  <a:pt x="395228" y="62182"/>
                </a:lnTo>
                <a:lnTo>
                  <a:pt x="399031" y="69395"/>
                </a:lnTo>
                <a:lnTo>
                  <a:pt x="401566" y="75474"/>
                </a:lnTo>
                <a:lnTo>
                  <a:pt x="403256" y="80796"/>
                </a:lnTo>
                <a:lnTo>
                  <a:pt x="404382" y="86884"/>
                </a:lnTo>
                <a:lnTo>
                  <a:pt x="405133" y="93483"/>
                </a:lnTo>
                <a:lnTo>
                  <a:pt x="405634" y="100423"/>
                </a:lnTo>
                <a:lnTo>
                  <a:pt x="405968" y="107588"/>
                </a:lnTo>
                <a:lnTo>
                  <a:pt x="406339" y="122324"/>
                </a:lnTo>
                <a:lnTo>
                  <a:pt x="408978" y="133619"/>
                </a:lnTo>
                <a:lnTo>
                  <a:pt x="413277" y="147500"/>
                </a:lnTo>
                <a:lnTo>
                  <a:pt x="418683" y="163103"/>
                </a:lnTo>
                <a:lnTo>
                  <a:pt x="422287" y="174775"/>
                </a:lnTo>
                <a:lnTo>
                  <a:pt x="424690" y="183827"/>
                </a:lnTo>
                <a:lnTo>
                  <a:pt x="431458" y="216181"/>
                </a:lnTo>
                <a:lnTo>
                  <a:pt x="434614" y="231751"/>
                </a:lnTo>
                <a:lnTo>
                  <a:pt x="436718" y="243401"/>
                </a:lnTo>
                <a:lnTo>
                  <a:pt x="438121" y="252437"/>
                </a:lnTo>
                <a:lnTo>
                  <a:pt x="439056" y="259731"/>
                </a:lnTo>
                <a:lnTo>
                  <a:pt x="440949" y="263324"/>
                </a:lnTo>
                <a:lnTo>
                  <a:pt x="443481" y="264450"/>
                </a:lnTo>
                <a:lnTo>
                  <a:pt x="452356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2"/>
          <p:cNvSpPr/>
          <p:nvPr/>
        </p:nvSpPr>
        <p:spPr>
          <a:xfrm>
            <a:off x="137160" y="2686579"/>
            <a:ext cx="411277" cy="433811"/>
          </a:xfrm>
          <a:custGeom>
            <a:avLst/>
            <a:gdLst/>
            <a:ahLst/>
            <a:cxnLst/>
            <a:rect l="0" t="0" r="0" b="0"/>
            <a:pathLst>
              <a:path w="411277" h="433811">
                <a:moveTo>
                  <a:pt x="80010" y="102340"/>
                </a:moveTo>
                <a:lnTo>
                  <a:pt x="86077" y="84137"/>
                </a:lnTo>
                <a:lnTo>
                  <a:pt x="92443" y="71813"/>
                </a:lnTo>
                <a:lnTo>
                  <a:pt x="99506" y="62103"/>
                </a:lnTo>
                <a:lnTo>
                  <a:pt x="106878" y="53554"/>
                </a:lnTo>
                <a:lnTo>
                  <a:pt x="117774" y="45521"/>
                </a:lnTo>
                <a:lnTo>
                  <a:pt x="124236" y="41601"/>
                </a:lnTo>
                <a:lnTo>
                  <a:pt x="131084" y="37717"/>
                </a:lnTo>
                <a:lnTo>
                  <a:pt x="145466" y="30016"/>
                </a:lnTo>
                <a:lnTo>
                  <a:pt x="167843" y="18540"/>
                </a:lnTo>
                <a:lnTo>
                  <a:pt x="175395" y="15993"/>
                </a:lnTo>
                <a:lnTo>
                  <a:pt x="182970" y="14296"/>
                </a:lnTo>
                <a:lnTo>
                  <a:pt x="190560" y="13164"/>
                </a:lnTo>
                <a:lnTo>
                  <a:pt x="198160" y="11140"/>
                </a:lnTo>
                <a:lnTo>
                  <a:pt x="205766" y="8520"/>
                </a:lnTo>
                <a:lnTo>
                  <a:pt x="213377" y="5503"/>
                </a:lnTo>
                <a:lnTo>
                  <a:pt x="222262" y="3493"/>
                </a:lnTo>
                <a:lnTo>
                  <a:pt x="231994" y="2152"/>
                </a:lnTo>
                <a:lnTo>
                  <a:pt x="250428" y="662"/>
                </a:lnTo>
                <a:lnTo>
                  <a:pt x="262855" y="0"/>
                </a:lnTo>
                <a:lnTo>
                  <a:pt x="267946" y="1093"/>
                </a:lnTo>
                <a:lnTo>
                  <a:pt x="276990" y="5695"/>
                </a:lnTo>
                <a:lnTo>
                  <a:pt x="289222" y="15426"/>
                </a:lnTo>
                <a:lnTo>
                  <a:pt x="291875" y="18997"/>
                </a:lnTo>
                <a:lnTo>
                  <a:pt x="294822" y="26352"/>
                </a:lnTo>
                <a:lnTo>
                  <a:pt x="296481" y="37633"/>
                </a:lnTo>
                <a:lnTo>
                  <a:pt x="296869" y="48605"/>
                </a:lnTo>
                <a:lnTo>
                  <a:pt x="296973" y="55087"/>
                </a:lnTo>
                <a:lnTo>
                  <a:pt x="295772" y="60678"/>
                </a:lnTo>
                <a:lnTo>
                  <a:pt x="291051" y="70277"/>
                </a:lnTo>
                <a:lnTo>
                  <a:pt x="284719" y="82164"/>
                </a:lnTo>
                <a:lnTo>
                  <a:pt x="281252" y="88889"/>
                </a:lnTo>
                <a:lnTo>
                  <a:pt x="270628" y="99749"/>
                </a:lnTo>
                <a:lnTo>
                  <a:pt x="264238" y="104422"/>
                </a:lnTo>
                <a:lnTo>
                  <a:pt x="254899" y="112618"/>
                </a:lnTo>
                <a:lnTo>
                  <a:pt x="243592" y="123163"/>
                </a:lnTo>
                <a:lnTo>
                  <a:pt x="201081" y="164450"/>
                </a:lnTo>
                <a:lnTo>
                  <a:pt x="190969" y="177782"/>
                </a:lnTo>
                <a:lnTo>
                  <a:pt x="188273" y="183115"/>
                </a:lnTo>
                <a:lnTo>
                  <a:pt x="185205" y="186670"/>
                </a:lnTo>
                <a:lnTo>
                  <a:pt x="181890" y="189040"/>
                </a:lnTo>
                <a:lnTo>
                  <a:pt x="174820" y="191673"/>
                </a:lnTo>
                <a:lnTo>
                  <a:pt x="162219" y="193503"/>
                </a:lnTo>
                <a:lnTo>
                  <a:pt x="164384" y="193657"/>
                </a:lnTo>
                <a:lnTo>
                  <a:pt x="166739" y="193698"/>
                </a:lnTo>
                <a:lnTo>
                  <a:pt x="169579" y="192456"/>
                </a:lnTo>
                <a:lnTo>
                  <a:pt x="176122" y="187688"/>
                </a:lnTo>
                <a:lnTo>
                  <a:pt x="183454" y="184639"/>
                </a:lnTo>
                <a:lnTo>
                  <a:pt x="193423" y="181336"/>
                </a:lnTo>
                <a:lnTo>
                  <a:pt x="205148" y="177864"/>
                </a:lnTo>
                <a:lnTo>
                  <a:pt x="215505" y="175550"/>
                </a:lnTo>
                <a:lnTo>
                  <a:pt x="224950" y="174007"/>
                </a:lnTo>
                <a:lnTo>
                  <a:pt x="233787" y="172978"/>
                </a:lnTo>
                <a:lnTo>
                  <a:pt x="246028" y="172292"/>
                </a:lnTo>
                <a:lnTo>
                  <a:pt x="276562" y="171530"/>
                </a:lnTo>
                <a:lnTo>
                  <a:pt x="289785" y="172597"/>
                </a:lnTo>
                <a:lnTo>
                  <a:pt x="301140" y="174578"/>
                </a:lnTo>
                <a:lnTo>
                  <a:pt x="311250" y="177169"/>
                </a:lnTo>
                <a:lnTo>
                  <a:pt x="320530" y="180166"/>
                </a:lnTo>
                <a:lnTo>
                  <a:pt x="329256" y="183434"/>
                </a:lnTo>
                <a:lnTo>
                  <a:pt x="337614" y="186883"/>
                </a:lnTo>
                <a:lnTo>
                  <a:pt x="345726" y="190452"/>
                </a:lnTo>
                <a:lnTo>
                  <a:pt x="361512" y="197805"/>
                </a:lnTo>
                <a:lnTo>
                  <a:pt x="373609" y="205306"/>
                </a:lnTo>
                <a:lnTo>
                  <a:pt x="383218" y="212873"/>
                </a:lnTo>
                <a:lnTo>
                  <a:pt x="395768" y="224273"/>
                </a:lnTo>
                <a:lnTo>
                  <a:pt x="403650" y="231886"/>
                </a:lnTo>
                <a:lnTo>
                  <a:pt x="406260" y="236964"/>
                </a:lnTo>
                <a:lnTo>
                  <a:pt x="409160" y="249380"/>
                </a:lnTo>
                <a:lnTo>
                  <a:pt x="409933" y="256247"/>
                </a:lnTo>
                <a:lnTo>
                  <a:pt x="410449" y="263365"/>
                </a:lnTo>
                <a:lnTo>
                  <a:pt x="410792" y="270650"/>
                </a:lnTo>
                <a:lnTo>
                  <a:pt x="411174" y="285518"/>
                </a:lnTo>
                <a:lnTo>
                  <a:pt x="411276" y="293039"/>
                </a:lnTo>
                <a:lnTo>
                  <a:pt x="407534" y="303133"/>
                </a:lnTo>
                <a:lnTo>
                  <a:pt x="401229" y="314942"/>
                </a:lnTo>
                <a:lnTo>
                  <a:pt x="393216" y="327895"/>
                </a:lnTo>
                <a:lnTo>
                  <a:pt x="386604" y="337800"/>
                </a:lnTo>
                <a:lnTo>
                  <a:pt x="380926" y="345673"/>
                </a:lnTo>
                <a:lnTo>
                  <a:pt x="375870" y="352192"/>
                </a:lnTo>
                <a:lnTo>
                  <a:pt x="363480" y="362823"/>
                </a:lnTo>
                <a:lnTo>
                  <a:pt x="356620" y="367435"/>
                </a:lnTo>
                <a:lnTo>
                  <a:pt x="348236" y="371780"/>
                </a:lnTo>
                <a:lnTo>
                  <a:pt x="338837" y="375947"/>
                </a:lnTo>
                <a:lnTo>
                  <a:pt x="328762" y="379995"/>
                </a:lnTo>
                <a:lnTo>
                  <a:pt x="319504" y="385233"/>
                </a:lnTo>
                <a:lnTo>
                  <a:pt x="310793" y="391266"/>
                </a:lnTo>
                <a:lnTo>
                  <a:pt x="302445" y="397827"/>
                </a:lnTo>
                <a:lnTo>
                  <a:pt x="293070" y="402202"/>
                </a:lnTo>
                <a:lnTo>
                  <a:pt x="283010" y="405118"/>
                </a:lnTo>
                <a:lnTo>
                  <a:pt x="272493" y="407062"/>
                </a:lnTo>
                <a:lnTo>
                  <a:pt x="262942" y="409628"/>
                </a:lnTo>
                <a:lnTo>
                  <a:pt x="254034" y="412609"/>
                </a:lnTo>
                <a:lnTo>
                  <a:pt x="245556" y="415866"/>
                </a:lnTo>
                <a:lnTo>
                  <a:pt x="225976" y="422872"/>
                </a:lnTo>
                <a:lnTo>
                  <a:pt x="215420" y="426518"/>
                </a:lnTo>
                <a:lnTo>
                  <a:pt x="202034" y="428949"/>
                </a:lnTo>
                <a:lnTo>
                  <a:pt x="186759" y="430570"/>
                </a:lnTo>
                <a:lnTo>
                  <a:pt x="170226" y="431650"/>
                </a:lnTo>
                <a:lnTo>
                  <a:pt x="141696" y="432850"/>
                </a:lnTo>
                <a:lnTo>
                  <a:pt x="104214" y="433526"/>
                </a:lnTo>
                <a:lnTo>
                  <a:pt x="63483" y="433754"/>
                </a:lnTo>
                <a:lnTo>
                  <a:pt x="55022" y="432503"/>
                </a:lnTo>
                <a:lnTo>
                  <a:pt x="46841" y="430399"/>
                </a:lnTo>
                <a:lnTo>
                  <a:pt x="38847" y="427726"/>
                </a:lnTo>
                <a:lnTo>
                  <a:pt x="29708" y="425944"/>
                </a:lnTo>
                <a:lnTo>
                  <a:pt x="19805" y="424756"/>
                </a:lnTo>
                <a:lnTo>
                  <a:pt x="9393" y="423964"/>
                </a:lnTo>
                <a:lnTo>
                  <a:pt x="3722" y="424706"/>
                </a:lnTo>
                <a:lnTo>
                  <a:pt x="1211" y="426471"/>
                </a:lnTo>
                <a:lnTo>
                  <a:pt x="0" y="4338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3"/>
          <p:cNvSpPr/>
          <p:nvPr/>
        </p:nvSpPr>
        <p:spPr>
          <a:xfrm>
            <a:off x="1955337" y="3886200"/>
            <a:ext cx="342094" cy="137101"/>
          </a:xfrm>
          <a:custGeom>
            <a:avLst/>
            <a:gdLst/>
            <a:ahLst/>
            <a:cxnLst/>
            <a:rect l="0" t="0" r="0" b="0"/>
            <a:pathLst>
              <a:path w="342094" h="137101">
                <a:moveTo>
                  <a:pt x="67773" y="0"/>
                </a:moveTo>
                <a:lnTo>
                  <a:pt x="77614" y="0"/>
                </a:lnTo>
                <a:lnTo>
                  <a:pt x="78143" y="1270"/>
                </a:lnTo>
                <a:lnTo>
                  <a:pt x="78496" y="3386"/>
                </a:lnTo>
                <a:lnTo>
                  <a:pt x="79063" y="9840"/>
                </a:lnTo>
                <a:lnTo>
                  <a:pt x="75754" y="14110"/>
                </a:lnTo>
                <a:lnTo>
                  <a:pt x="73094" y="17026"/>
                </a:lnTo>
                <a:lnTo>
                  <a:pt x="71320" y="20241"/>
                </a:lnTo>
                <a:lnTo>
                  <a:pt x="70137" y="23653"/>
                </a:lnTo>
                <a:lnTo>
                  <a:pt x="69349" y="27199"/>
                </a:lnTo>
                <a:lnTo>
                  <a:pt x="67554" y="30833"/>
                </a:lnTo>
                <a:lnTo>
                  <a:pt x="65087" y="34525"/>
                </a:lnTo>
                <a:lnTo>
                  <a:pt x="62172" y="38256"/>
                </a:lnTo>
                <a:lnTo>
                  <a:pt x="58959" y="44554"/>
                </a:lnTo>
                <a:lnTo>
                  <a:pt x="55547" y="52563"/>
                </a:lnTo>
                <a:lnTo>
                  <a:pt x="52002" y="61712"/>
                </a:lnTo>
                <a:lnTo>
                  <a:pt x="48369" y="67810"/>
                </a:lnTo>
                <a:lnTo>
                  <a:pt x="44677" y="71877"/>
                </a:lnTo>
                <a:lnTo>
                  <a:pt x="40945" y="74588"/>
                </a:lnTo>
                <a:lnTo>
                  <a:pt x="35918" y="78935"/>
                </a:lnTo>
                <a:lnTo>
                  <a:pt x="30026" y="84373"/>
                </a:lnTo>
                <a:lnTo>
                  <a:pt x="8388" y="105284"/>
                </a:lnTo>
                <a:lnTo>
                  <a:pt x="5323" y="109559"/>
                </a:lnTo>
                <a:lnTo>
                  <a:pt x="3279" y="113679"/>
                </a:lnTo>
                <a:lnTo>
                  <a:pt x="1917" y="117696"/>
                </a:lnTo>
                <a:lnTo>
                  <a:pt x="1009" y="121644"/>
                </a:lnTo>
                <a:lnTo>
                  <a:pt x="403" y="125546"/>
                </a:lnTo>
                <a:lnTo>
                  <a:pt x="0" y="129417"/>
                </a:lnTo>
                <a:lnTo>
                  <a:pt x="1001" y="131998"/>
                </a:lnTo>
                <a:lnTo>
                  <a:pt x="2938" y="133718"/>
                </a:lnTo>
                <a:lnTo>
                  <a:pt x="5500" y="134865"/>
                </a:lnTo>
                <a:lnTo>
                  <a:pt x="11732" y="136140"/>
                </a:lnTo>
                <a:lnTo>
                  <a:pt x="22382" y="136857"/>
                </a:lnTo>
                <a:lnTo>
                  <a:pt x="29819" y="137025"/>
                </a:lnTo>
                <a:lnTo>
                  <a:pt x="37358" y="137100"/>
                </a:lnTo>
                <a:lnTo>
                  <a:pt x="46226" y="135850"/>
                </a:lnTo>
                <a:lnTo>
                  <a:pt x="73013" y="131074"/>
                </a:lnTo>
                <a:lnTo>
                  <a:pt x="85236" y="129292"/>
                </a:lnTo>
                <a:lnTo>
                  <a:pt x="95925" y="128105"/>
                </a:lnTo>
                <a:lnTo>
                  <a:pt x="105591" y="127313"/>
                </a:lnTo>
                <a:lnTo>
                  <a:pt x="156971" y="126433"/>
                </a:lnTo>
                <a:lnTo>
                  <a:pt x="342093" y="1257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4"/>
          <p:cNvSpPr/>
          <p:nvPr/>
        </p:nvSpPr>
        <p:spPr>
          <a:xfrm>
            <a:off x="2195031" y="3897629"/>
            <a:ext cx="22390" cy="331472"/>
          </a:xfrm>
          <a:custGeom>
            <a:avLst/>
            <a:gdLst/>
            <a:ahLst/>
            <a:cxnLst/>
            <a:rect l="0" t="0" r="0" b="0"/>
            <a:pathLst>
              <a:path w="22390" h="331472">
                <a:moveTo>
                  <a:pt x="22389" y="0"/>
                </a:moveTo>
                <a:lnTo>
                  <a:pt x="16321" y="0"/>
                </a:lnTo>
                <a:lnTo>
                  <a:pt x="14533" y="2541"/>
                </a:lnTo>
                <a:lnTo>
                  <a:pt x="13342" y="6774"/>
                </a:lnTo>
                <a:lnTo>
                  <a:pt x="12548" y="12136"/>
                </a:lnTo>
                <a:lnTo>
                  <a:pt x="12018" y="19521"/>
                </a:lnTo>
                <a:lnTo>
                  <a:pt x="11665" y="28254"/>
                </a:lnTo>
                <a:lnTo>
                  <a:pt x="11168" y="55362"/>
                </a:lnTo>
                <a:lnTo>
                  <a:pt x="11000" y="117616"/>
                </a:lnTo>
                <a:lnTo>
                  <a:pt x="9716" y="139371"/>
                </a:lnTo>
                <a:lnTo>
                  <a:pt x="7590" y="161494"/>
                </a:lnTo>
                <a:lnTo>
                  <a:pt x="4903" y="183863"/>
                </a:lnTo>
                <a:lnTo>
                  <a:pt x="3112" y="207666"/>
                </a:lnTo>
                <a:lnTo>
                  <a:pt x="1917" y="232424"/>
                </a:lnTo>
                <a:lnTo>
                  <a:pt x="0" y="299629"/>
                </a:lnTo>
                <a:lnTo>
                  <a:pt x="1113" y="307703"/>
                </a:lnTo>
                <a:lnTo>
                  <a:pt x="3125" y="314355"/>
                </a:lnTo>
                <a:lnTo>
                  <a:pt x="5736" y="320061"/>
                </a:lnTo>
                <a:lnTo>
                  <a:pt x="6207" y="323864"/>
                </a:lnTo>
                <a:lnTo>
                  <a:pt x="5251" y="326399"/>
                </a:lnTo>
                <a:lnTo>
                  <a:pt x="3343" y="328090"/>
                </a:lnTo>
                <a:lnTo>
                  <a:pt x="3342" y="329217"/>
                </a:lnTo>
                <a:lnTo>
                  <a:pt x="4611" y="329968"/>
                </a:lnTo>
                <a:lnTo>
                  <a:pt x="10959" y="3314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5"/>
          <p:cNvSpPr/>
          <p:nvPr/>
        </p:nvSpPr>
        <p:spPr>
          <a:xfrm>
            <a:off x="2000250" y="2411729"/>
            <a:ext cx="491490" cy="114301"/>
          </a:xfrm>
          <a:custGeom>
            <a:avLst/>
            <a:gdLst/>
            <a:ahLst/>
            <a:cxnLst/>
            <a:rect l="0" t="0" r="0" b="0"/>
            <a:pathLst>
              <a:path w="491490" h="114301">
                <a:moveTo>
                  <a:pt x="0" y="0"/>
                </a:moveTo>
                <a:lnTo>
                  <a:pt x="31818" y="0"/>
                </a:lnTo>
                <a:lnTo>
                  <a:pt x="46314" y="3387"/>
                </a:lnTo>
                <a:lnTo>
                  <a:pt x="53736" y="6068"/>
                </a:lnTo>
                <a:lnTo>
                  <a:pt x="61224" y="9126"/>
                </a:lnTo>
                <a:lnTo>
                  <a:pt x="68756" y="12434"/>
                </a:lnTo>
                <a:lnTo>
                  <a:pt x="76317" y="15909"/>
                </a:lnTo>
                <a:lnTo>
                  <a:pt x="82628" y="19497"/>
                </a:lnTo>
                <a:lnTo>
                  <a:pt x="88105" y="23158"/>
                </a:lnTo>
                <a:lnTo>
                  <a:pt x="93027" y="26869"/>
                </a:lnTo>
                <a:lnTo>
                  <a:pt x="98848" y="29343"/>
                </a:lnTo>
                <a:lnTo>
                  <a:pt x="112089" y="32091"/>
                </a:lnTo>
                <a:lnTo>
                  <a:pt x="119176" y="34094"/>
                </a:lnTo>
                <a:lnTo>
                  <a:pt x="126440" y="36700"/>
                </a:lnTo>
                <a:lnTo>
                  <a:pt x="133824" y="39707"/>
                </a:lnTo>
                <a:lnTo>
                  <a:pt x="143825" y="42981"/>
                </a:lnTo>
                <a:lnTo>
                  <a:pt x="155574" y="46434"/>
                </a:lnTo>
                <a:lnTo>
                  <a:pt x="168486" y="50006"/>
                </a:lnTo>
                <a:lnTo>
                  <a:pt x="182174" y="54928"/>
                </a:lnTo>
                <a:lnTo>
                  <a:pt x="196379" y="60749"/>
                </a:lnTo>
                <a:lnTo>
                  <a:pt x="210929" y="67169"/>
                </a:lnTo>
                <a:lnTo>
                  <a:pt x="225709" y="72720"/>
                </a:lnTo>
                <a:lnTo>
                  <a:pt x="240643" y="77690"/>
                </a:lnTo>
                <a:lnTo>
                  <a:pt x="255678" y="82274"/>
                </a:lnTo>
                <a:lnTo>
                  <a:pt x="272052" y="86599"/>
                </a:lnTo>
                <a:lnTo>
                  <a:pt x="307178" y="94792"/>
                </a:lnTo>
                <a:lnTo>
                  <a:pt x="327975" y="98755"/>
                </a:lnTo>
                <a:lnTo>
                  <a:pt x="374790" y="106545"/>
                </a:lnTo>
                <a:lnTo>
                  <a:pt x="395910" y="109130"/>
                </a:lnTo>
                <a:lnTo>
                  <a:pt x="415070" y="110853"/>
                </a:lnTo>
                <a:lnTo>
                  <a:pt x="456147" y="113279"/>
                </a:lnTo>
                <a:lnTo>
                  <a:pt x="470702" y="113846"/>
                </a:lnTo>
                <a:lnTo>
                  <a:pt x="491489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6"/>
          <p:cNvSpPr/>
          <p:nvPr/>
        </p:nvSpPr>
        <p:spPr>
          <a:xfrm>
            <a:off x="2080260" y="2297429"/>
            <a:ext cx="240031" cy="354331"/>
          </a:xfrm>
          <a:custGeom>
            <a:avLst/>
            <a:gdLst/>
            <a:ahLst/>
            <a:cxnLst/>
            <a:rect l="0" t="0" r="0" b="0"/>
            <a:pathLst>
              <a:path w="240031" h="354331">
                <a:moveTo>
                  <a:pt x="240030" y="0"/>
                </a:moveTo>
                <a:lnTo>
                  <a:pt x="233962" y="6068"/>
                </a:lnTo>
                <a:lnTo>
                  <a:pt x="232174" y="10396"/>
                </a:lnTo>
                <a:lnTo>
                  <a:pt x="230983" y="15821"/>
                </a:lnTo>
                <a:lnTo>
                  <a:pt x="230188" y="21977"/>
                </a:lnTo>
                <a:lnTo>
                  <a:pt x="228389" y="27352"/>
                </a:lnTo>
                <a:lnTo>
                  <a:pt x="223003" y="36710"/>
                </a:lnTo>
                <a:lnTo>
                  <a:pt x="209602" y="55263"/>
                </a:lnTo>
                <a:lnTo>
                  <a:pt x="200694" y="67322"/>
                </a:lnTo>
                <a:lnTo>
                  <a:pt x="193486" y="77901"/>
                </a:lnTo>
                <a:lnTo>
                  <a:pt x="187411" y="87494"/>
                </a:lnTo>
                <a:lnTo>
                  <a:pt x="182090" y="96430"/>
                </a:lnTo>
                <a:lnTo>
                  <a:pt x="169405" y="116518"/>
                </a:lnTo>
                <a:lnTo>
                  <a:pt x="162467" y="127209"/>
                </a:lnTo>
                <a:lnTo>
                  <a:pt x="155301" y="136876"/>
                </a:lnTo>
                <a:lnTo>
                  <a:pt x="147984" y="145861"/>
                </a:lnTo>
                <a:lnTo>
                  <a:pt x="140566" y="154391"/>
                </a:lnTo>
                <a:lnTo>
                  <a:pt x="133080" y="162617"/>
                </a:lnTo>
                <a:lnTo>
                  <a:pt x="117990" y="178531"/>
                </a:lnTo>
                <a:lnTo>
                  <a:pt x="109140" y="188871"/>
                </a:lnTo>
                <a:lnTo>
                  <a:pt x="99430" y="200844"/>
                </a:lnTo>
                <a:lnTo>
                  <a:pt x="67560" y="241966"/>
                </a:lnTo>
                <a:lnTo>
                  <a:pt x="56470" y="256561"/>
                </a:lnTo>
                <a:lnTo>
                  <a:pt x="47807" y="267561"/>
                </a:lnTo>
                <a:lnTo>
                  <a:pt x="40761" y="276164"/>
                </a:lnTo>
                <a:lnTo>
                  <a:pt x="34794" y="283170"/>
                </a:lnTo>
                <a:lnTo>
                  <a:pt x="28276" y="294190"/>
                </a:lnTo>
                <a:lnTo>
                  <a:pt x="21390" y="307887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7"/>
          <p:cNvSpPr/>
          <p:nvPr/>
        </p:nvSpPr>
        <p:spPr>
          <a:xfrm>
            <a:off x="354965" y="4914900"/>
            <a:ext cx="324758" cy="480060"/>
          </a:xfrm>
          <a:custGeom>
            <a:avLst/>
            <a:gdLst/>
            <a:ahLst/>
            <a:cxnLst/>
            <a:rect l="0" t="0" r="0" b="0"/>
            <a:pathLst>
              <a:path w="324758" h="480060">
                <a:moveTo>
                  <a:pt x="113665" y="0"/>
                </a:moveTo>
                <a:lnTo>
                  <a:pt x="120250" y="0"/>
                </a:lnTo>
                <a:lnTo>
                  <a:pt x="117438" y="0"/>
                </a:lnTo>
                <a:lnTo>
                  <a:pt x="112370" y="11429"/>
                </a:lnTo>
                <a:lnTo>
                  <a:pt x="105182" y="30479"/>
                </a:lnTo>
                <a:lnTo>
                  <a:pt x="96579" y="54609"/>
                </a:lnTo>
                <a:lnTo>
                  <a:pt x="89574" y="73236"/>
                </a:lnTo>
                <a:lnTo>
                  <a:pt x="83634" y="88194"/>
                </a:lnTo>
                <a:lnTo>
                  <a:pt x="78405" y="100706"/>
                </a:lnTo>
                <a:lnTo>
                  <a:pt x="71108" y="115397"/>
                </a:lnTo>
                <a:lnTo>
                  <a:pt x="62433" y="131541"/>
                </a:lnTo>
                <a:lnTo>
                  <a:pt x="45175" y="162602"/>
                </a:lnTo>
                <a:lnTo>
                  <a:pt x="33272" y="184874"/>
                </a:lnTo>
                <a:lnTo>
                  <a:pt x="29589" y="194369"/>
                </a:lnTo>
                <a:lnTo>
                  <a:pt x="27134" y="203239"/>
                </a:lnTo>
                <a:lnTo>
                  <a:pt x="25498" y="211693"/>
                </a:lnTo>
                <a:lnTo>
                  <a:pt x="20293" y="224472"/>
                </a:lnTo>
                <a:lnTo>
                  <a:pt x="17127" y="229658"/>
                </a:lnTo>
                <a:lnTo>
                  <a:pt x="13746" y="240735"/>
                </a:lnTo>
                <a:lnTo>
                  <a:pt x="10222" y="255740"/>
                </a:lnTo>
                <a:lnTo>
                  <a:pt x="6603" y="273363"/>
                </a:lnTo>
                <a:lnTo>
                  <a:pt x="4190" y="288922"/>
                </a:lnTo>
                <a:lnTo>
                  <a:pt x="2582" y="303104"/>
                </a:lnTo>
                <a:lnTo>
                  <a:pt x="1509" y="316369"/>
                </a:lnTo>
                <a:lnTo>
                  <a:pt x="794" y="327753"/>
                </a:lnTo>
                <a:lnTo>
                  <a:pt x="0" y="347174"/>
                </a:lnTo>
                <a:lnTo>
                  <a:pt x="1058" y="357180"/>
                </a:lnTo>
                <a:lnTo>
                  <a:pt x="3034" y="367659"/>
                </a:lnTo>
                <a:lnTo>
                  <a:pt x="5621" y="378456"/>
                </a:lnTo>
                <a:lnTo>
                  <a:pt x="8615" y="386924"/>
                </a:lnTo>
                <a:lnTo>
                  <a:pt x="15329" y="399719"/>
                </a:lnTo>
                <a:lnTo>
                  <a:pt x="18898" y="403639"/>
                </a:lnTo>
                <a:lnTo>
                  <a:pt x="22547" y="406253"/>
                </a:lnTo>
                <a:lnTo>
                  <a:pt x="29988" y="410426"/>
                </a:lnTo>
                <a:lnTo>
                  <a:pt x="37528" y="416515"/>
                </a:lnTo>
                <a:lnTo>
                  <a:pt x="45113" y="423454"/>
                </a:lnTo>
                <a:lnTo>
                  <a:pt x="48913" y="427082"/>
                </a:lnTo>
                <a:lnTo>
                  <a:pt x="55257" y="429501"/>
                </a:lnTo>
                <a:lnTo>
                  <a:pt x="63296" y="431114"/>
                </a:lnTo>
                <a:lnTo>
                  <a:pt x="72466" y="432189"/>
                </a:lnTo>
                <a:lnTo>
                  <a:pt x="81119" y="432906"/>
                </a:lnTo>
                <a:lnTo>
                  <a:pt x="89427" y="433384"/>
                </a:lnTo>
                <a:lnTo>
                  <a:pt x="97506" y="433702"/>
                </a:lnTo>
                <a:lnTo>
                  <a:pt x="133148" y="434150"/>
                </a:lnTo>
                <a:lnTo>
                  <a:pt x="144434" y="432943"/>
                </a:lnTo>
                <a:lnTo>
                  <a:pt x="154497" y="430869"/>
                </a:lnTo>
                <a:lnTo>
                  <a:pt x="163746" y="428216"/>
                </a:lnTo>
                <a:lnTo>
                  <a:pt x="201035" y="418414"/>
                </a:lnTo>
                <a:lnTo>
                  <a:pt x="216361" y="413563"/>
                </a:lnTo>
                <a:lnTo>
                  <a:pt x="232929" y="407788"/>
                </a:lnTo>
                <a:lnTo>
                  <a:pt x="250324" y="401398"/>
                </a:lnTo>
                <a:lnTo>
                  <a:pt x="263191" y="395869"/>
                </a:lnTo>
                <a:lnTo>
                  <a:pt x="273039" y="390912"/>
                </a:lnTo>
                <a:lnTo>
                  <a:pt x="280874" y="386338"/>
                </a:lnTo>
                <a:lnTo>
                  <a:pt x="287368" y="382019"/>
                </a:lnTo>
                <a:lnTo>
                  <a:pt x="292967" y="377869"/>
                </a:lnTo>
                <a:lnTo>
                  <a:pt x="297969" y="373832"/>
                </a:lnTo>
                <a:lnTo>
                  <a:pt x="301304" y="369871"/>
                </a:lnTo>
                <a:lnTo>
                  <a:pt x="303528" y="365961"/>
                </a:lnTo>
                <a:lnTo>
                  <a:pt x="310044" y="351002"/>
                </a:lnTo>
                <a:lnTo>
                  <a:pt x="316514" y="338881"/>
                </a:lnTo>
                <a:lnTo>
                  <a:pt x="323623" y="329260"/>
                </a:lnTo>
                <a:lnTo>
                  <a:pt x="324757" y="324916"/>
                </a:lnTo>
                <a:lnTo>
                  <a:pt x="324243" y="320751"/>
                </a:lnTo>
                <a:lnTo>
                  <a:pt x="321555" y="312735"/>
                </a:lnTo>
                <a:lnTo>
                  <a:pt x="320360" y="304940"/>
                </a:lnTo>
                <a:lnTo>
                  <a:pt x="313056" y="293855"/>
                </a:lnTo>
                <a:lnTo>
                  <a:pt x="307552" y="287343"/>
                </a:lnTo>
                <a:lnTo>
                  <a:pt x="302613" y="283002"/>
                </a:lnTo>
                <a:lnTo>
                  <a:pt x="293738" y="278178"/>
                </a:lnTo>
                <a:lnTo>
                  <a:pt x="289594" y="278162"/>
                </a:lnTo>
                <a:lnTo>
                  <a:pt x="285561" y="279421"/>
                </a:lnTo>
                <a:lnTo>
                  <a:pt x="281602" y="281530"/>
                </a:lnTo>
                <a:lnTo>
                  <a:pt x="276423" y="282937"/>
                </a:lnTo>
                <a:lnTo>
                  <a:pt x="270430" y="283874"/>
                </a:lnTo>
                <a:lnTo>
                  <a:pt x="263895" y="284500"/>
                </a:lnTo>
                <a:lnTo>
                  <a:pt x="258268" y="286186"/>
                </a:lnTo>
                <a:lnTo>
                  <a:pt x="248629" y="291447"/>
                </a:lnTo>
                <a:lnTo>
                  <a:pt x="240471" y="295898"/>
                </a:lnTo>
                <a:lnTo>
                  <a:pt x="217860" y="307616"/>
                </a:lnTo>
                <a:lnTo>
                  <a:pt x="207258" y="315567"/>
                </a:lnTo>
                <a:lnTo>
                  <a:pt x="197650" y="324678"/>
                </a:lnTo>
                <a:lnTo>
                  <a:pt x="181472" y="342421"/>
                </a:lnTo>
                <a:lnTo>
                  <a:pt x="170048" y="354540"/>
                </a:lnTo>
                <a:lnTo>
                  <a:pt x="121835" y="403295"/>
                </a:lnTo>
                <a:lnTo>
                  <a:pt x="113909" y="414615"/>
                </a:lnTo>
                <a:lnTo>
                  <a:pt x="106153" y="426843"/>
                </a:lnTo>
                <a:lnTo>
                  <a:pt x="98473" y="436511"/>
                </a:lnTo>
                <a:lnTo>
                  <a:pt x="93077" y="443026"/>
                </a:lnTo>
                <a:lnTo>
                  <a:pt x="92319" y="445211"/>
                </a:lnTo>
                <a:lnTo>
                  <a:pt x="91104" y="457842"/>
                </a:lnTo>
                <a:lnTo>
                  <a:pt x="90864" y="472566"/>
                </a:lnTo>
                <a:lnTo>
                  <a:pt x="90805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8"/>
          <p:cNvSpPr/>
          <p:nvPr/>
        </p:nvSpPr>
        <p:spPr>
          <a:xfrm>
            <a:off x="2617470" y="4411979"/>
            <a:ext cx="22861" cy="365761"/>
          </a:xfrm>
          <a:custGeom>
            <a:avLst/>
            <a:gdLst/>
            <a:ahLst/>
            <a:cxnLst/>
            <a:rect l="0" t="0" r="0" b="0"/>
            <a:pathLst>
              <a:path w="22861" h="365761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7" y="3387"/>
                </a:lnTo>
                <a:lnTo>
                  <a:pt x="9841" y="6068"/>
                </a:lnTo>
                <a:lnTo>
                  <a:pt x="10370" y="10396"/>
                </a:lnTo>
                <a:lnTo>
                  <a:pt x="10724" y="15820"/>
                </a:lnTo>
                <a:lnTo>
                  <a:pt x="10959" y="21977"/>
                </a:lnTo>
                <a:lnTo>
                  <a:pt x="11290" y="48846"/>
                </a:lnTo>
                <a:lnTo>
                  <a:pt x="12607" y="56694"/>
                </a:lnTo>
                <a:lnTo>
                  <a:pt x="14754" y="63196"/>
                </a:lnTo>
                <a:lnTo>
                  <a:pt x="17456" y="68801"/>
                </a:lnTo>
                <a:lnTo>
                  <a:pt x="19257" y="75077"/>
                </a:lnTo>
                <a:lnTo>
                  <a:pt x="20458" y="81802"/>
                </a:lnTo>
                <a:lnTo>
                  <a:pt x="21259" y="88824"/>
                </a:lnTo>
                <a:lnTo>
                  <a:pt x="20522" y="107476"/>
                </a:lnTo>
                <a:lnTo>
                  <a:pt x="14688" y="191583"/>
                </a:lnTo>
                <a:lnTo>
                  <a:pt x="12878" y="234162"/>
                </a:lnTo>
                <a:lnTo>
                  <a:pt x="11859" y="280625"/>
                </a:lnTo>
                <a:lnTo>
                  <a:pt x="12986" y="295034"/>
                </a:lnTo>
                <a:lnTo>
                  <a:pt x="15007" y="309719"/>
                </a:lnTo>
                <a:lnTo>
                  <a:pt x="17624" y="324590"/>
                </a:lnTo>
                <a:lnTo>
                  <a:pt x="19370" y="335773"/>
                </a:lnTo>
                <a:lnTo>
                  <a:pt x="20533" y="344499"/>
                </a:lnTo>
                <a:lnTo>
                  <a:pt x="2286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9"/>
          <p:cNvSpPr/>
          <p:nvPr/>
        </p:nvSpPr>
        <p:spPr>
          <a:xfrm>
            <a:off x="2754799" y="4451114"/>
            <a:ext cx="273354" cy="269263"/>
          </a:xfrm>
          <a:custGeom>
            <a:avLst/>
            <a:gdLst/>
            <a:ahLst/>
            <a:cxnLst/>
            <a:rect l="0" t="0" r="0" b="0"/>
            <a:pathLst>
              <a:path w="273354" h="269263">
                <a:moveTo>
                  <a:pt x="79840" y="6586"/>
                </a:moveTo>
                <a:lnTo>
                  <a:pt x="79840" y="518"/>
                </a:lnTo>
                <a:lnTo>
                  <a:pt x="78571" y="0"/>
                </a:lnTo>
                <a:lnTo>
                  <a:pt x="76454" y="925"/>
                </a:lnTo>
                <a:lnTo>
                  <a:pt x="73773" y="2812"/>
                </a:lnTo>
                <a:lnTo>
                  <a:pt x="70715" y="7880"/>
                </a:lnTo>
                <a:lnTo>
                  <a:pt x="67407" y="15068"/>
                </a:lnTo>
                <a:lnTo>
                  <a:pt x="63932" y="23671"/>
                </a:lnTo>
                <a:lnTo>
                  <a:pt x="60345" y="30676"/>
                </a:lnTo>
                <a:lnTo>
                  <a:pt x="56683" y="36615"/>
                </a:lnTo>
                <a:lnTo>
                  <a:pt x="52972" y="41845"/>
                </a:lnTo>
                <a:lnTo>
                  <a:pt x="49228" y="46602"/>
                </a:lnTo>
                <a:lnTo>
                  <a:pt x="45463" y="51043"/>
                </a:lnTo>
                <a:lnTo>
                  <a:pt x="41682" y="55274"/>
                </a:lnTo>
                <a:lnTo>
                  <a:pt x="36621" y="61905"/>
                </a:lnTo>
                <a:lnTo>
                  <a:pt x="30708" y="70135"/>
                </a:lnTo>
                <a:lnTo>
                  <a:pt x="24225" y="79432"/>
                </a:lnTo>
                <a:lnTo>
                  <a:pt x="19904" y="88170"/>
                </a:lnTo>
                <a:lnTo>
                  <a:pt x="17023" y="96535"/>
                </a:lnTo>
                <a:lnTo>
                  <a:pt x="15102" y="104652"/>
                </a:lnTo>
                <a:lnTo>
                  <a:pt x="12552" y="111333"/>
                </a:lnTo>
                <a:lnTo>
                  <a:pt x="9581" y="117057"/>
                </a:lnTo>
                <a:lnTo>
                  <a:pt x="6331" y="122143"/>
                </a:lnTo>
                <a:lnTo>
                  <a:pt x="4164" y="126804"/>
                </a:lnTo>
                <a:lnTo>
                  <a:pt x="2720" y="131181"/>
                </a:lnTo>
                <a:lnTo>
                  <a:pt x="1757" y="135369"/>
                </a:lnTo>
                <a:lnTo>
                  <a:pt x="1114" y="140701"/>
                </a:lnTo>
                <a:lnTo>
                  <a:pt x="687" y="146796"/>
                </a:lnTo>
                <a:lnTo>
                  <a:pt x="401" y="153399"/>
                </a:lnTo>
                <a:lnTo>
                  <a:pt x="0" y="186964"/>
                </a:lnTo>
                <a:lnTo>
                  <a:pt x="1213" y="196687"/>
                </a:lnTo>
                <a:lnTo>
                  <a:pt x="3292" y="204440"/>
                </a:lnTo>
                <a:lnTo>
                  <a:pt x="5948" y="210879"/>
                </a:lnTo>
                <a:lnTo>
                  <a:pt x="8989" y="217711"/>
                </a:lnTo>
                <a:lnTo>
                  <a:pt x="15754" y="232076"/>
                </a:lnTo>
                <a:lnTo>
                  <a:pt x="20606" y="238192"/>
                </a:lnTo>
                <a:lnTo>
                  <a:pt x="26381" y="243540"/>
                </a:lnTo>
                <a:lnTo>
                  <a:pt x="32771" y="248375"/>
                </a:lnTo>
                <a:lnTo>
                  <a:pt x="39571" y="252869"/>
                </a:lnTo>
                <a:lnTo>
                  <a:pt x="46644" y="257134"/>
                </a:lnTo>
                <a:lnTo>
                  <a:pt x="53900" y="261248"/>
                </a:lnTo>
                <a:lnTo>
                  <a:pt x="61276" y="263990"/>
                </a:lnTo>
                <a:lnTo>
                  <a:pt x="68735" y="265819"/>
                </a:lnTo>
                <a:lnTo>
                  <a:pt x="76246" y="267038"/>
                </a:lnTo>
                <a:lnTo>
                  <a:pt x="85065" y="267850"/>
                </a:lnTo>
                <a:lnTo>
                  <a:pt x="94753" y="268392"/>
                </a:lnTo>
                <a:lnTo>
                  <a:pt x="115678" y="268994"/>
                </a:lnTo>
                <a:lnTo>
                  <a:pt x="137678" y="269262"/>
                </a:lnTo>
                <a:lnTo>
                  <a:pt x="146339" y="268063"/>
                </a:lnTo>
                <a:lnTo>
                  <a:pt x="153383" y="265994"/>
                </a:lnTo>
                <a:lnTo>
                  <a:pt x="159349" y="263344"/>
                </a:lnTo>
                <a:lnTo>
                  <a:pt x="165866" y="261578"/>
                </a:lnTo>
                <a:lnTo>
                  <a:pt x="172751" y="260401"/>
                </a:lnTo>
                <a:lnTo>
                  <a:pt x="179881" y="259615"/>
                </a:lnTo>
                <a:lnTo>
                  <a:pt x="185904" y="257822"/>
                </a:lnTo>
                <a:lnTo>
                  <a:pt x="191189" y="255357"/>
                </a:lnTo>
                <a:lnTo>
                  <a:pt x="195983" y="252443"/>
                </a:lnTo>
                <a:lnTo>
                  <a:pt x="204259" y="246690"/>
                </a:lnTo>
                <a:lnTo>
                  <a:pt x="227001" y="230139"/>
                </a:lnTo>
                <a:lnTo>
                  <a:pt x="236368" y="222931"/>
                </a:lnTo>
                <a:lnTo>
                  <a:pt x="243882" y="216856"/>
                </a:lnTo>
                <a:lnTo>
                  <a:pt x="250161" y="211536"/>
                </a:lnTo>
                <a:lnTo>
                  <a:pt x="255618" y="205449"/>
                </a:lnTo>
                <a:lnTo>
                  <a:pt x="260525" y="198851"/>
                </a:lnTo>
                <a:lnTo>
                  <a:pt x="265067" y="191913"/>
                </a:lnTo>
                <a:lnTo>
                  <a:pt x="268095" y="184747"/>
                </a:lnTo>
                <a:lnTo>
                  <a:pt x="270113" y="177430"/>
                </a:lnTo>
                <a:lnTo>
                  <a:pt x="271459" y="170012"/>
                </a:lnTo>
                <a:lnTo>
                  <a:pt x="272356" y="158716"/>
                </a:lnTo>
                <a:lnTo>
                  <a:pt x="272954" y="144836"/>
                </a:lnTo>
                <a:lnTo>
                  <a:pt x="273353" y="129233"/>
                </a:lnTo>
                <a:lnTo>
                  <a:pt x="272349" y="117560"/>
                </a:lnTo>
                <a:lnTo>
                  <a:pt x="270409" y="108509"/>
                </a:lnTo>
                <a:lnTo>
                  <a:pt x="267846" y="101204"/>
                </a:lnTo>
                <a:lnTo>
                  <a:pt x="264868" y="93795"/>
                </a:lnTo>
                <a:lnTo>
                  <a:pt x="261612" y="86315"/>
                </a:lnTo>
                <a:lnTo>
                  <a:pt x="258172" y="78788"/>
                </a:lnTo>
                <a:lnTo>
                  <a:pt x="253338" y="72501"/>
                </a:lnTo>
                <a:lnTo>
                  <a:pt x="247576" y="67039"/>
                </a:lnTo>
                <a:lnTo>
                  <a:pt x="241194" y="62128"/>
                </a:lnTo>
                <a:lnTo>
                  <a:pt x="233129" y="56313"/>
                </a:lnTo>
                <a:lnTo>
                  <a:pt x="214009" y="43080"/>
                </a:lnTo>
                <a:lnTo>
                  <a:pt x="202306" y="37265"/>
                </a:lnTo>
                <a:lnTo>
                  <a:pt x="189424" y="32119"/>
                </a:lnTo>
                <a:lnTo>
                  <a:pt x="175756" y="27418"/>
                </a:lnTo>
                <a:lnTo>
                  <a:pt x="164104" y="23014"/>
                </a:lnTo>
                <a:lnTo>
                  <a:pt x="153796" y="18808"/>
                </a:lnTo>
                <a:lnTo>
                  <a:pt x="144384" y="14734"/>
                </a:lnTo>
                <a:lnTo>
                  <a:pt x="135570" y="12017"/>
                </a:lnTo>
                <a:lnTo>
                  <a:pt x="127153" y="10207"/>
                </a:lnTo>
                <a:lnTo>
                  <a:pt x="119002" y="9000"/>
                </a:lnTo>
                <a:lnTo>
                  <a:pt x="112298" y="8195"/>
                </a:lnTo>
                <a:lnTo>
                  <a:pt x="106559" y="7658"/>
                </a:lnTo>
                <a:lnTo>
                  <a:pt x="101463" y="7301"/>
                </a:lnTo>
                <a:lnTo>
                  <a:pt x="96796" y="7062"/>
                </a:lnTo>
                <a:lnTo>
                  <a:pt x="88223" y="6798"/>
                </a:lnTo>
                <a:lnTo>
                  <a:pt x="68411" y="6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0"/>
          <p:cNvSpPr/>
          <p:nvPr/>
        </p:nvSpPr>
        <p:spPr>
          <a:xfrm>
            <a:off x="2503170" y="6595109"/>
            <a:ext cx="347302" cy="242725"/>
          </a:xfrm>
          <a:custGeom>
            <a:avLst/>
            <a:gdLst/>
            <a:ahLst/>
            <a:cxnLst/>
            <a:rect l="0" t="0" r="0" b="0"/>
            <a:pathLst>
              <a:path w="347302" h="242725">
                <a:moveTo>
                  <a:pt x="160019" y="0"/>
                </a:moveTo>
                <a:lnTo>
                  <a:pt x="153952" y="24272"/>
                </a:lnTo>
                <a:lnTo>
                  <a:pt x="154704" y="41582"/>
                </a:lnTo>
                <a:lnTo>
                  <a:pt x="157746" y="63281"/>
                </a:lnTo>
                <a:lnTo>
                  <a:pt x="162314" y="87907"/>
                </a:lnTo>
                <a:lnTo>
                  <a:pt x="174249" y="109405"/>
                </a:lnTo>
                <a:lnTo>
                  <a:pt x="191096" y="128817"/>
                </a:lnTo>
                <a:lnTo>
                  <a:pt x="211217" y="146838"/>
                </a:lnTo>
                <a:lnTo>
                  <a:pt x="232251" y="152502"/>
                </a:lnTo>
                <a:lnTo>
                  <a:pt x="253894" y="149928"/>
                </a:lnTo>
                <a:lnTo>
                  <a:pt x="275943" y="141862"/>
                </a:lnTo>
                <a:lnTo>
                  <a:pt x="294452" y="127595"/>
                </a:lnTo>
                <a:lnTo>
                  <a:pt x="310601" y="109194"/>
                </a:lnTo>
                <a:lnTo>
                  <a:pt x="325177" y="88036"/>
                </a:lnTo>
                <a:lnTo>
                  <a:pt x="334895" y="72661"/>
                </a:lnTo>
                <a:lnTo>
                  <a:pt x="341373" y="61141"/>
                </a:lnTo>
                <a:lnTo>
                  <a:pt x="345692" y="52191"/>
                </a:lnTo>
                <a:lnTo>
                  <a:pt x="347301" y="57654"/>
                </a:lnTo>
                <a:lnTo>
                  <a:pt x="347104" y="72726"/>
                </a:lnTo>
                <a:lnTo>
                  <a:pt x="345703" y="94205"/>
                </a:lnTo>
                <a:lnTo>
                  <a:pt x="340958" y="121223"/>
                </a:lnTo>
                <a:lnTo>
                  <a:pt x="333985" y="151935"/>
                </a:lnTo>
                <a:lnTo>
                  <a:pt x="325527" y="185111"/>
                </a:lnTo>
                <a:lnTo>
                  <a:pt x="307188" y="207227"/>
                </a:lnTo>
                <a:lnTo>
                  <a:pt x="282262" y="221971"/>
                </a:lnTo>
                <a:lnTo>
                  <a:pt x="252944" y="231801"/>
                </a:lnTo>
                <a:lnTo>
                  <a:pt x="216889" y="238354"/>
                </a:lnTo>
                <a:lnTo>
                  <a:pt x="176343" y="242724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1"/>
          <p:cNvSpPr/>
          <p:nvPr/>
        </p:nvSpPr>
        <p:spPr>
          <a:xfrm>
            <a:off x="793514" y="5566409"/>
            <a:ext cx="463787" cy="171451"/>
          </a:xfrm>
          <a:custGeom>
            <a:avLst/>
            <a:gdLst/>
            <a:ahLst/>
            <a:cxnLst/>
            <a:rect l="0" t="0" r="0" b="0"/>
            <a:pathLst>
              <a:path w="463787" h="171451">
                <a:moveTo>
                  <a:pt x="6586" y="171450"/>
                </a:moveTo>
                <a:lnTo>
                  <a:pt x="0" y="171450"/>
                </a:lnTo>
                <a:lnTo>
                  <a:pt x="2812" y="171450"/>
                </a:lnTo>
                <a:lnTo>
                  <a:pt x="7880" y="168910"/>
                </a:lnTo>
                <a:lnTo>
                  <a:pt x="15069" y="164677"/>
                </a:lnTo>
                <a:lnTo>
                  <a:pt x="23671" y="159315"/>
                </a:lnTo>
                <a:lnTo>
                  <a:pt x="34486" y="153200"/>
                </a:lnTo>
                <a:lnTo>
                  <a:pt x="60049" y="139633"/>
                </a:lnTo>
                <a:lnTo>
                  <a:pt x="72708" y="132459"/>
                </a:lnTo>
                <a:lnTo>
                  <a:pt x="84957" y="125136"/>
                </a:lnTo>
                <a:lnTo>
                  <a:pt x="96933" y="117714"/>
                </a:lnTo>
                <a:lnTo>
                  <a:pt x="150195" y="82997"/>
                </a:lnTo>
                <a:lnTo>
                  <a:pt x="167095" y="73112"/>
                </a:lnTo>
                <a:lnTo>
                  <a:pt x="182172" y="65251"/>
                </a:lnTo>
                <a:lnTo>
                  <a:pt x="196033" y="58741"/>
                </a:lnTo>
                <a:lnTo>
                  <a:pt x="209084" y="53130"/>
                </a:lnTo>
                <a:lnTo>
                  <a:pt x="221595" y="48121"/>
                </a:lnTo>
                <a:lnTo>
                  <a:pt x="233745" y="43510"/>
                </a:lnTo>
                <a:lnTo>
                  <a:pt x="246925" y="39167"/>
                </a:lnTo>
                <a:lnTo>
                  <a:pt x="260792" y="35002"/>
                </a:lnTo>
                <a:lnTo>
                  <a:pt x="275116" y="30955"/>
                </a:lnTo>
                <a:lnTo>
                  <a:pt x="343819" y="13123"/>
                </a:lnTo>
                <a:lnTo>
                  <a:pt x="364758" y="8749"/>
                </a:lnTo>
                <a:lnTo>
                  <a:pt x="382527" y="5833"/>
                </a:lnTo>
                <a:lnTo>
                  <a:pt x="4637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2"/>
          <p:cNvSpPr/>
          <p:nvPr/>
        </p:nvSpPr>
        <p:spPr>
          <a:xfrm>
            <a:off x="697230" y="2766059"/>
            <a:ext cx="354331" cy="137161"/>
          </a:xfrm>
          <a:custGeom>
            <a:avLst/>
            <a:gdLst/>
            <a:ahLst/>
            <a:cxnLst/>
            <a:rect l="0" t="0" r="0" b="0"/>
            <a:pathLst>
              <a:path w="354331" h="137161">
                <a:moveTo>
                  <a:pt x="0" y="137160"/>
                </a:moveTo>
                <a:lnTo>
                  <a:pt x="18203" y="131093"/>
                </a:lnTo>
                <a:lnTo>
                  <a:pt x="26105" y="128035"/>
                </a:lnTo>
                <a:lnTo>
                  <a:pt x="33913" y="124727"/>
                </a:lnTo>
                <a:lnTo>
                  <a:pt x="41659" y="121252"/>
                </a:lnTo>
                <a:lnTo>
                  <a:pt x="50632" y="117665"/>
                </a:lnTo>
                <a:lnTo>
                  <a:pt x="70763" y="110292"/>
                </a:lnTo>
                <a:lnTo>
                  <a:pt x="85275" y="104008"/>
                </a:lnTo>
                <a:lnTo>
                  <a:pt x="166704" y="66547"/>
                </a:lnTo>
                <a:lnTo>
                  <a:pt x="213791" y="46087"/>
                </a:lnTo>
                <a:lnTo>
                  <a:pt x="255884" y="28527"/>
                </a:lnTo>
                <a:lnTo>
                  <a:pt x="273459" y="22828"/>
                </a:lnTo>
                <a:lnTo>
                  <a:pt x="288986" y="19029"/>
                </a:lnTo>
                <a:lnTo>
                  <a:pt x="303147" y="16496"/>
                </a:lnTo>
                <a:lnTo>
                  <a:pt x="315128" y="13538"/>
                </a:lnTo>
                <a:lnTo>
                  <a:pt x="325655" y="10295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3"/>
          <p:cNvSpPr/>
          <p:nvPr/>
        </p:nvSpPr>
        <p:spPr>
          <a:xfrm>
            <a:off x="688511" y="5326379"/>
            <a:ext cx="556649" cy="559873"/>
          </a:xfrm>
          <a:custGeom>
            <a:avLst/>
            <a:gdLst/>
            <a:ahLst/>
            <a:cxnLst/>
            <a:rect l="0" t="0" r="0" b="0"/>
            <a:pathLst>
              <a:path w="556649" h="559873">
                <a:moveTo>
                  <a:pt x="500209" y="182880"/>
                </a:moveTo>
                <a:lnTo>
                  <a:pt x="482005" y="176813"/>
                </a:lnTo>
                <a:lnTo>
                  <a:pt x="469682" y="170447"/>
                </a:lnTo>
                <a:lnTo>
                  <a:pt x="458701" y="163384"/>
                </a:lnTo>
                <a:lnTo>
                  <a:pt x="445354" y="156013"/>
                </a:lnTo>
                <a:lnTo>
                  <a:pt x="429628" y="144722"/>
                </a:lnTo>
                <a:lnTo>
                  <a:pt x="421003" y="140521"/>
                </a:lnTo>
                <a:lnTo>
                  <a:pt x="405620" y="134770"/>
                </a:lnTo>
                <a:lnTo>
                  <a:pt x="399050" y="131756"/>
                </a:lnTo>
                <a:lnTo>
                  <a:pt x="390859" y="129748"/>
                </a:lnTo>
                <a:lnTo>
                  <a:pt x="381589" y="128408"/>
                </a:lnTo>
                <a:lnTo>
                  <a:pt x="371599" y="127516"/>
                </a:lnTo>
                <a:lnTo>
                  <a:pt x="362399" y="126921"/>
                </a:lnTo>
                <a:lnTo>
                  <a:pt x="345403" y="126259"/>
                </a:lnTo>
                <a:lnTo>
                  <a:pt x="336045" y="127353"/>
                </a:lnTo>
                <a:lnTo>
                  <a:pt x="325996" y="129353"/>
                </a:lnTo>
                <a:lnTo>
                  <a:pt x="315487" y="131955"/>
                </a:lnTo>
                <a:lnTo>
                  <a:pt x="305941" y="134960"/>
                </a:lnTo>
                <a:lnTo>
                  <a:pt x="288561" y="141686"/>
                </a:lnTo>
                <a:lnTo>
                  <a:pt x="279100" y="146528"/>
                </a:lnTo>
                <a:lnTo>
                  <a:pt x="268983" y="152295"/>
                </a:lnTo>
                <a:lnTo>
                  <a:pt x="258428" y="158680"/>
                </a:lnTo>
                <a:lnTo>
                  <a:pt x="207167" y="191938"/>
                </a:lnTo>
                <a:lnTo>
                  <a:pt x="191817" y="204159"/>
                </a:lnTo>
                <a:lnTo>
                  <a:pt x="179044" y="216116"/>
                </a:lnTo>
                <a:lnTo>
                  <a:pt x="156809" y="239562"/>
                </a:lnTo>
                <a:lnTo>
                  <a:pt x="100093" y="297119"/>
                </a:lnTo>
                <a:lnTo>
                  <a:pt x="91225" y="307299"/>
                </a:lnTo>
                <a:lnTo>
                  <a:pt x="84043" y="316626"/>
                </a:lnTo>
                <a:lnTo>
                  <a:pt x="77985" y="325384"/>
                </a:lnTo>
                <a:lnTo>
                  <a:pt x="68866" y="337573"/>
                </a:lnTo>
                <a:lnTo>
                  <a:pt x="45187" y="368049"/>
                </a:lnTo>
                <a:lnTo>
                  <a:pt x="35571" y="382527"/>
                </a:lnTo>
                <a:lnTo>
                  <a:pt x="27890" y="395988"/>
                </a:lnTo>
                <a:lnTo>
                  <a:pt x="21500" y="408772"/>
                </a:lnTo>
                <a:lnTo>
                  <a:pt x="15969" y="422375"/>
                </a:lnTo>
                <a:lnTo>
                  <a:pt x="11012" y="436524"/>
                </a:lnTo>
                <a:lnTo>
                  <a:pt x="6438" y="451036"/>
                </a:lnTo>
                <a:lnTo>
                  <a:pt x="3388" y="463250"/>
                </a:lnTo>
                <a:lnTo>
                  <a:pt x="1355" y="473934"/>
                </a:lnTo>
                <a:lnTo>
                  <a:pt x="0" y="483596"/>
                </a:lnTo>
                <a:lnTo>
                  <a:pt x="366" y="491307"/>
                </a:lnTo>
                <a:lnTo>
                  <a:pt x="1880" y="497718"/>
                </a:lnTo>
                <a:lnTo>
                  <a:pt x="6949" y="508228"/>
                </a:lnTo>
                <a:lnTo>
                  <a:pt x="20552" y="525324"/>
                </a:lnTo>
                <a:lnTo>
                  <a:pt x="24227" y="529286"/>
                </a:lnTo>
                <a:lnTo>
                  <a:pt x="41536" y="540930"/>
                </a:lnTo>
                <a:lnTo>
                  <a:pt x="55477" y="548601"/>
                </a:lnTo>
                <a:lnTo>
                  <a:pt x="62751" y="552424"/>
                </a:lnTo>
                <a:lnTo>
                  <a:pt x="71410" y="554973"/>
                </a:lnTo>
                <a:lnTo>
                  <a:pt x="80993" y="556671"/>
                </a:lnTo>
                <a:lnTo>
                  <a:pt x="91192" y="557804"/>
                </a:lnTo>
                <a:lnTo>
                  <a:pt x="101801" y="558560"/>
                </a:lnTo>
                <a:lnTo>
                  <a:pt x="112683" y="559064"/>
                </a:lnTo>
                <a:lnTo>
                  <a:pt x="134935" y="559622"/>
                </a:lnTo>
                <a:lnTo>
                  <a:pt x="157525" y="559872"/>
                </a:lnTo>
                <a:lnTo>
                  <a:pt x="168883" y="558668"/>
                </a:lnTo>
                <a:lnTo>
                  <a:pt x="180265" y="556596"/>
                </a:lnTo>
                <a:lnTo>
                  <a:pt x="191663" y="553944"/>
                </a:lnTo>
                <a:lnTo>
                  <a:pt x="204341" y="549636"/>
                </a:lnTo>
                <a:lnTo>
                  <a:pt x="217874" y="544224"/>
                </a:lnTo>
                <a:lnTo>
                  <a:pt x="231975" y="538076"/>
                </a:lnTo>
                <a:lnTo>
                  <a:pt x="250266" y="531437"/>
                </a:lnTo>
                <a:lnTo>
                  <a:pt x="271350" y="524472"/>
                </a:lnTo>
                <a:lnTo>
                  <a:pt x="294297" y="517288"/>
                </a:lnTo>
                <a:lnTo>
                  <a:pt x="313404" y="509959"/>
                </a:lnTo>
                <a:lnTo>
                  <a:pt x="329952" y="502533"/>
                </a:lnTo>
                <a:lnTo>
                  <a:pt x="344794" y="495042"/>
                </a:lnTo>
                <a:lnTo>
                  <a:pt x="358499" y="487508"/>
                </a:lnTo>
                <a:lnTo>
                  <a:pt x="371446" y="479946"/>
                </a:lnTo>
                <a:lnTo>
                  <a:pt x="383887" y="472364"/>
                </a:lnTo>
                <a:lnTo>
                  <a:pt x="402341" y="457149"/>
                </a:lnTo>
                <a:lnTo>
                  <a:pt x="424803" y="436847"/>
                </a:lnTo>
                <a:lnTo>
                  <a:pt x="449938" y="413151"/>
                </a:lnTo>
                <a:lnTo>
                  <a:pt x="469235" y="393544"/>
                </a:lnTo>
                <a:lnTo>
                  <a:pt x="484640" y="376663"/>
                </a:lnTo>
                <a:lnTo>
                  <a:pt x="497449" y="361599"/>
                </a:lnTo>
                <a:lnTo>
                  <a:pt x="507259" y="347746"/>
                </a:lnTo>
                <a:lnTo>
                  <a:pt x="515069" y="334701"/>
                </a:lnTo>
                <a:lnTo>
                  <a:pt x="521545" y="322194"/>
                </a:lnTo>
                <a:lnTo>
                  <a:pt x="527133" y="310046"/>
                </a:lnTo>
                <a:lnTo>
                  <a:pt x="532128" y="298138"/>
                </a:lnTo>
                <a:lnTo>
                  <a:pt x="536728" y="286388"/>
                </a:lnTo>
                <a:lnTo>
                  <a:pt x="545226" y="263174"/>
                </a:lnTo>
                <a:lnTo>
                  <a:pt x="549270" y="251649"/>
                </a:lnTo>
                <a:lnTo>
                  <a:pt x="551966" y="238886"/>
                </a:lnTo>
                <a:lnTo>
                  <a:pt x="553764" y="225298"/>
                </a:lnTo>
                <a:lnTo>
                  <a:pt x="554962" y="211158"/>
                </a:lnTo>
                <a:lnTo>
                  <a:pt x="555761" y="194113"/>
                </a:lnTo>
                <a:lnTo>
                  <a:pt x="556648" y="154852"/>
                </a:lnTo>
                <a:lnTo>
                  <a:pt x="555615" y="137525"/>
                </a:lnTo>
                <a:lnTo>
                  <a:pt x="553656" y="122164"/>
                </a:lnTo>
                <a:lnTo>
                  <a:pt x="551080" y="108112"/>
                </a:lnTo>
                <a:lnTo>
                  <a:pt x="548093" y="96205"/>
                </a:lnTo>
                <a:lnTo>
                  <a:pt x="544832" y="85727"/>
                </a:lnTo>
                <a:lnTo>
                  <a:pt x="541387" y="76201"/>
                </a:lnTo>
                <a:lnTo>
                  <a:pt x="530787" y="58844"/>
                </a:lnTo>
                <a:lnTo>
                  <a:pt x="517609" y="42663"/>
                </a:lnTo>
                <a:lnTo>
                  <a:pt x="503285" y="27005"/>
                </a:lnTo>
                <a:lnTo>
                  <a:pt x="488453" y="14966"/>
                </a:lnTo>
                <a:lnTo>
                  <a:pt x="480941" y="9977"/>
                </a:lnTo>
                <a:lnTo>
                  <a:pt x="472124" y="6652"/>
                </a:lnTo>
                <a:lnTo>
                  <a:pt x="462435" y="4435"/>
                </a:lnTo>
                <a:lnTo>
                  <a:pt x="452166" y="2956"/>
                </a:lnTo>
                <a:lnTo>
                  <a:pt x="440241" y="1971"/>
                </a:lnTo>
                <a:lnTo>
                  <a:pt x="427210" y="1314"/>
                </a:lnTo>
                <a:lnTo>
                  <a:pt x="391373" y="390"/>
                </a:lnTo>
                <a:lnTo>
                  <a:pt x="3401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4"/>
          <p:cNvSpPr/>
          <p:nvPr/>
        </p:nvSpPr>
        <p:spPr>
          <a:xfrm>
            <a:off x="594437" y="2686922"/>
            <a:ext cx="502844" cy="410546"/>
          </a:xfrm>
          <a:custGeom>
            <a:avLst/>
            <a:gdLst/>
            <a:ahLst/>
            <a:cxnLst/>
            <a:rect l="0" t="0" r="0" b="0"/>
            <a:pathLst>
              <a:path w="502844" h="410546">
                <a:moveTo>
                  <a:pt x="502843" y="44847"/>
                </a:moveTo>
                <a:lnTo>
                  <a:pt x="484639" y="44847"/>
                </a:lnTo>
                <a:lnTo>
                  <a:pt x="468929" y="41461"/>
                </a:lnTo>
                <a:lnTo>
                  <a:pt x="453480" y="36992"/>
                </a:lnTo>
                <a:lnTo>
                  <a:pt x="438147" y="35006"/>
                </a:lnTo>
                <a:lnTo>
                  <a:pt x="429232" y="35747"/>
                </a:lnTo>
                <a:lnTo>
                  <a:pt x="419479" y="37510"/>
                </a:lnTo>
                <a:lnTo>
                  <a:pt x="409167" y="39956"/>
                </a:lnTo>
                <a:lnTo>
                  <a:pt x="399752" y="41587"/>
                </a:lnTo>
                <a:lnTo>
                  <a:pt x="390936" y="42673"/>
                </a:lnTo>
                <a:lnTo>
                  <a:pt x="382518" y="43398"/>
                </a:lnTo>
                <a:lnTo>
                  <a:pt x="373096" y="45151"/>
                </a:lnTo>
                <a:lnTo>
                  <a:pt x="363005" y="47590"/>
                </a:lnTo>
                <a:lnTo>
                  <a:pt x="352467" y="50486"/>
                </a:lnTo>
                <a:lnTo>
                  <a:pt x="342903" y="53686"/>
                </a:lnTo>
                <a:lnTo>
                  <a:pt x="333986" y="57090"/>
                </a:lnTo>
                <a:lnTo>
                  <a:pt x="325502" y="60629"/>
                </a:lnTo>
                <a:lnTo>
                  <a:pt x="316035" y="64259"/>
                </a:lnTo>
                <a:lnTo>
                  <a:pt x="281969" y="76704"/>
                </a:lnTo>
                <a:lnTo>
                  <a:pt x="250160" y="89063"/>
                </a:lnTo>
                <a:lnTo>
                  <a:pt x="236597" y="94644"/>
                </a:lnTo>
                <a:lnTo>
                  <a:pt x="225016" y="99636"/>
                </a:lnTo>
                <a:lnTo>
                  <a:pt x="214755" y="104233"/>
                </a:lnTo>
                <a:lnTo>
                  <a:pt x="201564" y="112378"/>
                </a:lnTo>
                <a:lnTo>
                  <a:pt x="186420" y="122888"/>
                </a:lnTo>
                <a:lnTo>
                  <a:pt x="169974" y="134974"/>
                </a:lnTo>
                <a:lnTo>
                  <a:pt x="134768" y="161951"/>
                </a:lnTo>
                <a:lnTo>
                  <a:pt x="116489" y="176256"/>
                </a:lnTo>
                <a:lnTo>
                  <a:pt x="101764" y="188333"/>
                </a:lnTo>
                <a:lnTo>
                  <a:pt x="89407" y="198925"/>
                </a:lnTo>
                <a:lnTo>
                  <a:pt x="78629" y="208525"/>
                </a:lnTo>
                <a:lnTo>
                  <a:pt x="59880" y="225967"/>
                </a:lnTo>
                <a:lnTo>
                  <a:pt x="51324" y="234174"/>
                </a:lnTo>
                <a:lnTo>
                  <a:pt x="43080" y="244725"/>
                </a:lnTo>
                <a:lnTo>
                  <a:pt x="35044" y="256839"/>
                </a:lnTo>
                <a:lnTo>
                  <a:pt x="27147" y="269995"/>
                </a:lnTo>
                <a:lnTo>
                  <a:pt x="20612" y="281306"/>
                </a:lnTo>
                <a:lnTo>
                  <a:pt x="9965" y="300647"/>
                </a:lnTo>
                <a:lnTo>
                  <a:pt x="6617" y="309361"/>
                </a:lnTo>
                <a:lnTo>
                  <a:pt x="4386" y="317709"/>
                </a:lnTo>
                <a:lnTo>
                  <a:pt x="2898" y="325816"/>
                </a:lnTo>
                <a:lnTo>
                  <a:pt x="1245" y="338209"/>
                </a:lnTo>
                <a:lnTo>
                  <a:pt x="510" y="347950"/>
                </a:lnTo>
                <a:lnTo>
                  <a:pt x="184" y="356513"/>
                </a:lnTo>
                <a:lnTo>
                  <a:pt x="0" y="374542"/>
                </a:lnTo>
                <a:lnTo>
                  <a:pt x="2514" y="380214"/>
                </a:lnTo>
                <a:lnTo>
                  <a:pt x="6730" y="385265"/>
                </a:lnTo>
                <a:lnTo>
                  <a:pt x="16918" y="394264"/>
                </a:lnTo>
                <a:lnTo>
                  <a:pt x="25680" y="402497"/>
                </a:lnTo>
                <a:lnTo>
                  <a:pt x="31064" y="405200"/>
                </a:lnTo>
                <a:lnTo>
                  <a:pt x="43820" y="408204"/>
                </a:lnTo>
                <a:lnTo>
                  <a:pt x="59214" y="409895"/>
                </a:lnTo>
                <a:lnTo>
                  <a:pt x="81307" y="410291"/>
                </a:lnTo>
                <a:lnTo>
                  <a:pt x="135096" y="410545"/>
                </a:lnTo>
                <a:lnTo>
                  <a:pt x="147189" y="408026"/>
                </a:lnTo>
                <a:lnTo>
                  <a:pt x="159060" y="403806"/>
                </a:lnTo>
                <a:lnTo>
                  <a:pt x="170784" y="398453"/>
                </a:lnTo>
                <a:lnTo>
                  <a:pt x="182410" y="393615"/>
                </a:lnTo>
                <a:lnTo>
                  <a:pt x="193971" y="389119"/>
                </a:lnTo>
                <a:lnTo>
                  <a:pt x="205488" y="384852"/>
                </a:lnTo>
                <a:lnTo>
                  <a:pt x="215706" y="379467"/>
                </a:lnTo>
                <a:lnTo>
                  <a:pt x="225058" y="373337"/>
                </a:lnTo>
                <a:lnTo>
                  <a:pt x="233833" y="366711"/>
                </a:lnTo>
                <a:lnTo>
                  <a:pt x="253743" y="352575"/>
                </a:lnTo>
                <a:lnTo>
                  <a:pt x="297569" y="322803"/>
                </a:lnTo>
                <a:lnTo>
                  <a:pt x="307573" y="313971"/>
                </a:lnTo>
                <a:lnTo>
                  <a:pt x="316783" y="304273"/>
                </a:lnTo>
                <a:lnTo>
                  <a:pt x="325463" y="293998"/>
                </a:lnTo>
                <a:lnTo>
                  <a:pt x="335060" y="284608"/>
                </a:lnTo>
                <a:lnTo>
                  <a:pt x="345267" y="275808"/>
                </a:lnTo>
                <a:lnTo>
                  <a:pt x="355882" y="267401"/>
                </a:lnTo>
                <a:lnTo>
                  <a:pt x="365499" y="257987"/>
                </a:lnTo>
                <a:lnTo>
                  <a:pt x="374450" y="247900"/>
                </a:lnTo>
                <a:lnTo>
                  <a:pt x="382958" y="237366"/>
                </a:lnTo>
                <a:lnTo>
                  <a:pt x="391169" y="226533"/>
                </a:lnTo>
                <a:lnTo>
                  <a:pt x="407067" y="204337"/>
                </a:lnTo>
                <a:lnTo>
                  <a:pt x="430297" y="170420"/>
                </a:lnTo>
                <a:lnTo>
                  <a:pt x="436699" y="159043"/>
                </a:lnTo>
                <a:lnTo>
                  <a:pt x="442237" y="147648"/>
                </a:lnTo>
                <a:lnTo>
                  <a:pt x="447199" y="136241"/>
                </a:lnTo>
                <a:lnTo>
                  <a:pt x="450507" y="124826"/>
                </a:lnTo>
                <a:lnTo>
                  <a:pt x="452712" y="113407"/>
                </a:lnTo>
                <a:lnTo>
                  <a:pt x="454182" y="101984"/>
                </a:lnTo>
                <a:lnTo>
                  <a:pt x="456432" y="91828"/>
                </a:lnTo>
                <a:lnTo>
                  <a:pt x="459202" y="82518"/>
                </a:lnTo>
                <a:lnTo>
                  <a:pt x="462319" y="73771"/>
                </a:lnTo>
                <a:lnTo>
                  <a:pt x="463127" y="65400"/>
                </a:lnTo>
                <a:lnTo>
                  <a:pt x="462395" y="57279"/>
                </a:lnTo>
                <a:lnTo>
                  <a:pt x="460638" y="49325"/>
                </a:lnTo>
                <a:lnTo>
                  <a:pt x="456926" y="41483"/>
                </a:lnTo>
                <a:lnTo>
                  <a:pt x="451912" y="33714"/>
                </a:lnTo>
                <a:lnTo>
                  <a:pt x="446029" y="25995"/>
                </a:lnTo>
                <a:lnTo>
                  <a:pt x="432719" y="14032"/>
                </a:lnTo>
                <a:lnTo>
                  <a:pt x="425613" y="9064"/>
                </a:lnTo>
                <a:lnTo>
                  <a:pt x="417066" y="5752"/>
                </a:lnTo>
                <a:lnTo>
                  <a:pt x="407559" y="3544"/>
                </a:lnTo>
                <a:lnTo>
                  <a:pt x="397410" y="2072"/>
                </a:lnTo>
                <a:lnTo>
                  <a:pt x="386834" y="1090"/>
                </a:lnTo>
                <a:lnTo>
                  <a:pt x="375974" y="436"/>
                </a:lnTo>
                <a:lnTo>
                  <a:pt x="364923" y="0"/>
                </a:lnTo>
                <a:lnTo>
                  <a:pt x="351206" y="2249"/>
                </a:lnTo>
                <a:lnTo>
                  <a:pt x="335712" y="6288"/>
                </a:lnTo>
                <a:lnTo>
                  <a:pt x="319032" y="11522"/>
                </a:lnTo>
                <a:lnTo>
                  <a:pt x="286952" y="20723"/>
                </a:lnTo>
                <a:lnTo>
                  <a:pt x="271286" y="24954"/>
                </a:lnTo>
                <a:lnTo>
                  <a:pt x="255761" y="30315"/>
                </a:lnTo>
                <a:lnTo>
                  <a:pt x="240332" y="36429"/>
                </a:lnTo>
                <a:lnTo>
                  <a:pt x="224965" y="43045"/>
                </a:lnTo>
                <a:lnTo>
                  <a:pt x="209641" y="48726"/>
                </a:lnTo>
                <a:lnTo>
                  <a:pt x="194345" y="53783"/>
                </a:lnTo>
                <a:lnTo>
                  <a:pt x="179068" y="58425"/>
                </a:lnTo>
                <a:lnTo>
                  <a:pt x="165073" y="64059"/>
                </a:lnTo>
                <a:lnTo>
                  <a:pt x="151933" y="70355"/>
                </a:lnTo>
                <a:lnTo>
                  <a:pt x="91363" y="1019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5"/>
          <p:cNvSpPr/>
          <p:nvPr/>
        </p:nvSpPr>
        <p:spPr>
          <a:xfrm>
            <a:off x="803277" y="4379304"/>
            <a:ext cx="333373" cy="306997"/>
          </a:xfrm>
          <a:custGeom>
            <a:avLst/>
            <a:gdLst/>
            <a:ahLst/>
            <a:cxnLst/>
            <a:rect l="0" t="0" r="0" b="0"/>
            <a:pathLst>
              <a:path w="333373" h="306997">
                <a:moveTo>
                  <a:pt x="19683" y="306996"/>
                </a:moveTo>
                <a:lnTo>
                  <a:pt x="0" y="306996"/>
                </a:lnTo>
                <a:lnTo>
                  <a:pt x="8395" y="303609"/>
                </a:lnTo>
                <a:lnTo>
                  <a:pt x="15967" y="300928"/>
                </a:lnTo>
                <a:lnTo>
                  <a:pt x="22286" y="299140"/>
                </a:lnTo>
                <a:lnTo>
                  <a:pt x="32693" y="297154"/>
                </a:lnTo>
                <a:lnTo>
                  <a:pt x="41552" y="292885"/>
                </a:lnTo>
                <a:lnTo>
                  <a:pt x="45692" y="289968"/>
                </a:lnTo>
                <a:lnTo>
                  <a:pt x="52262" y="286754"/>
                </a:lnTo>
                <a:lnTo>
                  <a:pt x="60452" y="283341"/>
                </a:lnTo>
                <a:lnTo>
                  <a:pt x="69722" y="279796"/>
                </a:lnTo>
                <a:lnTo>
                  <a:pt x="78443" y="274892"/>
                </a:lnTo>
                <a:lnTo>
                  <a:pt x="86796" y="269083"/>
                </a:lnTo>
                <a:lnTo>
                  <a:pt x="94905" y="262671"/>
                </a:lnTo>
                <a:lnTo>
                  <a:pt x="102851" y="258395"/>
                </a:lnTo>
                <a:lnTo>
                  <a:pt x="110688" y="255546"/>
                </a:lnTo>
                <a:lnTo>
                  <a:pt x="118453" y="253645"/>
                </a:lnTo>
                <a:lnTo>
                  <a:pt x="131249" y="247299"/>
                </a:lnTo>
                <a:lnTo>
                  <a:pt x="147401" y="237988"/>
                </a:lnTo>
                <a:lnTo>
                  <a:pt x="165788" y="226700"/>
                </a:lnTo>
                <a:lnTo>
                  <a:pt x="179316" y="217905"/>
                </a:lnTo>
                <a:lnTo>
                  <a:pt x="189605" y="210772"/>
                </a:lnTo>
                <a:lnTo>
                  <a:pt x="197734" y="204747"/>
                </a:lnTo>
                <a:lnTo>
                  <a:pt x="204424" y="199459"/>
                </a:lnTo>
                <a:lnTo>
                  <a:pt x="210153" y="194665"/>
                </a:lnTo>
                <a:lnTo>
                  <a:pt x="219906" y="185951"/>
                </a:lnTo>
                <a:lnTo>
                  <a:pt x="228474" y="177844"/>
                </a:lnTo>
                <a:lnTo>
                  <a:pt x="246506" y="160073"/>
                </a:lnTo>
                <a:lnTo>
                  <a:pt x="254718" y="153167"/>
                </a:lnTo>
                <a:lnTo>
                  <a:pt x="264003" y="146023"/>
                </a:lnTo>
                <a:lnTo>
                  <a:pt x="274003" y="138721"/>
                </a:lnTo>
                <a:lnTo>
                  <a:pt x="281939" y="130042"/>
                </a:lnTo>
                <a:lnTo>
                  <a:pt x="288500" y="120446"/>
                </a:lnTo>
                <a:lnTo>
                  <a:pt x="294144" y="110240"/>
                </a:lnTo>
                <a:lnTo>
                  <a:pt x="299177" y="102165"/>
                </a:lnTo>
                <a:lnTo>
                  <a:pt x="303802" y="95512"/>
                </a:lnTo>
                <a:lnTo>
                  <a:pt x="314283" y="81776"/>
                </a:lnTo>
                <a:lnTo>
                  <a:pt x="315716" y="76512"/>
                </a:lnTo>
                <a:lnTo>
                  <a:pt x="316353" y="69938"/>
                </a:lnTo>
                <a:lnTo>
                  <a:pt x="316636" y="62783"/>
                </a:lnTo>
                <a:lnTo>
                  <a:pt x="317982" y="60368"/>
                </a:lnTo>
                <a:lnTo>
                  <a:pt x="320149" y="58757"/>
                </a:lnTo>
                <a:lnTo>
                  <a:pt x="322863" y="57683"/>
                </a:lnTo>
                <a:lnTo>
                  <a:pt x="323403" y="55697"/>
                </a:lnTo>
                <a:lnTo>
                  <a:pt x="322493" y="53103"/>
                </a:lnTo>
                <a:lnTo>
                  <a:pt x="316960" y="44262"/>
                </a:lnTo>
                <a:lnTo>
                  <a:pt x="316892" y="50219"/>
                </a:lnTo>
                <a:lnTo>
                  <a:pt x="316865" y="74751"/>
                </a:lnTo>
                <a:lnTo>
                  <a:pt x="315594" y="77236"/>
                </a:lnTo>
                <a:lnTo>
                  <a:pt x="310796" y="83384"/>
                </a:lnTo>
                <a:lnTo>
                  <a:pt x="307738" y="89341"/>
                </a:lnTo>
                <a:lnTo>
                  <a:pt x="304429" y="97122"/>
                </a:lnTo>
                <a:lnTo>
                  <a:pt x="300954" y="106120"/>
                </a:lnTo>
                <a:lnTo>
                  <a:pt x="296097" y="115928"/>
                </a:lnTo>
                <a:lnTo>
                  <a:pt x="290319" y="126277"/>
                </a:lnTo>
                <a:lnTo>
                  <a:pt x="283927" y="136986"/>
                </a:lnTo>
                <a:lnTo>
                  <a:pt x="278395" y="145396"/>
                </a:lnTo>
                <a:lnTo>
                  <a:pt x="273438" y="152273"/>
                </a:lnTo>
                <a:lnTo>
                  <a:pt x="268863" y="158127"/>
                </a:lnTo>
                <a:lnTo>
                  <a:pt x="264543" y="164570"/>
                </a:lnTo>
                <a:lnTo>
                  <a:pt x="260393" y="171405"/>
                </a:lnTo>
                <a:lnTo>
                  <a:pt x="256356" y="178502"/>
                </a:lnTo>
                <a:lnTo>
                  <a:pt x="249855" y="187043"/>
                </a:lnTo>
                <a:lnTo>
                  <a:pt x="241711" y="196547"/>
                </a:lnTo>
                <a:lnTo>
                  <a:pt x="225042" y="214727"/>
                </a:lnTo>
                <a:lnTo>
                  <a:pt x="208518" y="232102"/>
                </a:lnTo>
                <a:lnTo>
                  <a:pt x="199706" y="241113"/>
                </a:lnTo>
                <a:lnTo>
                  <a:pt x="194308" y="245294"/>
                </a:lnTo>
                <a:lnTo>
                  <a:pt x="188170" y="249351"/>
                </a:lnTo>
                <a:lnTo>
                  <a:pt x="181537" y="253326"/>
                </a:lnTo>
                <a:lnTo>
                  <a:pt x="172036" y="258516"/>
                </a:lnTo>
                <a:lnTo>
                  <a:pt x="127059" y="281709"/>
                </a:lnTo>
                <a:lnTo>
                  <a:pt x="117937" y="286328"/>
                </a:lnTo>
                <a:lnTo>
                  <a:pt x="110585" y="289407"/>
                </a:lnTo>
                <a:lnTo>
                  <a:pt x="104414" y="291460"/>
                </a:lnTo>
                <a:lnTo>
                  <a:pt x="99031" y="292829"/>
                </a:lnTo>
                <a:lnTo>
                  <a:pt x="92901" y="295011"/>
                </a:lnTo>
                <a:lnTo>
                  <a:pt x="86275" y="297736"/>
                </a:lnTo>
                <a:lnTo>
                  <a:pt x="79318" y="300822"/>
                </a:lnTo>
                <a:lnTo>
                  <a:pt x="69599" y="301610"/>
                </a:lnTo>
                <a:lnTo>
                  <a:pt x="58040" y="300865"/>
                </a:lnTo>
                <a:lnTo>
                  <a:pt x="45254" y="299099"/>
                </a:lnTo>
                <a:lnTo>
                  <a:pt x="35461" y="297921"/>
                </a:lnTo>
                <a:lnTo>
                  <a:pt x="27661" y="297136"/>
                </a:lnTo>
                <a:lnTo>
                  <a:pt x="12086" y="295876"/>
                </a:lnTo>
                <a:lnTo>
                  <a:pt x="12079" y="294502"/>
                </a:lnTo>
                <a:lnTo>
                  <a:pt x="15456" y="289590"/>
                </a:lnTo>
                <a:lnTo>
                  <a:pt x="18135" y="287771"/>
                </a:lnTo>
                <a:lnTo>
                  <a:pt x="29243" y="283943"/>
                </a:lnTo>
                <a:lnTo>
                  <a:pt x="34946" y="281467"/>
                </a:lnTo>
                <a:lnTo>
                  <a:pt x="41288" y="278546"/>
                </a:lnTo>
                <a:lnTo>
                  <a:pt x="74485" y="262301"/>
                </a:lnTo>
                <a:lnTo>
                  <a:pt x="84158" y="256879"/>
                </a:lnTo>
                <a:lnTo>
                  <a:pt x="91876" y="251995"/>
                </a:lnTo>
                <a:lnTo>
                  <a:pt x="98292" y="247468"/>
                </a:lnTo>
                <a:lnTo>
                  <a:pt x="131592" y="222894"/>
                </a:lnTo>
                <a:lnTo>
                  <a:pt x="179700" y="185416"/>
                </a:lnTo>
                <a:lnTo>
                  <a:pt x="192401" y="175142"/>
                </a:lnTo>
                <a:lnTo>
                  <a:pt x="202138" y="167023"/>
                </a:lnTo>
                <a:lnTo>
                  <a:pt x="209900" y="160340"/>
                </a:lnTo>
                <a:lnTo>
                  <a:pt x="217614" y="154616"/>
                </a:lnTo>
                <a:lnTo>
                  <a:pt x="225297" y="149529"/>
                </a:lnTo>
                <a:lnTo>
                  <a:pt x="232959" y="144867"/>
                </a:lnTo>
                <a:lnTo>
                  <a:pt x="239337" y="139220"/>
                </a:lnTo>
                <a:lnTo>
                  <a:pt x="244859" y="132915"/>
                </a:lnTo>
                <a:lnTo>
                  <a:pt x="249810" y="126172"/>
                </a:lnTo>
                <a:lnTo>
                  <a:pt x="254381" y="120407"/>
                </a:lnTo>
                <a:lnTo>
                  <a:pt x="258698" y="115293"/>
                </a:lnTo>
                <a:lnTo>
                  <a:pt x="266882" y="106224"/>
                </a:lnTo>
                <a:lnTo>
                  <a:pt x="274752" y="97961"/>
                </a:lnTo>
                <a:lnTo>
                  <a:pt x="278629" y="92709"/>
                </a:lnTo>
                <a:lnTo>
                  <a:pt x="282484" y="86667"/>
                </a:lnTo>
                <a:lnTo>
                  <a:pt x="286323" y="80100"/>
                </a:lnTo>
                <a:lnTo>
                  <a:pt x="290153" y="74452"/>
                </a:lnTo>
                <a:lnTo>
                  <a:pt x="293976" y="69417"/>
                </a:lnTo>
                <a:lnTo>
                  <a:pt x="301611" y="60435"/>
                </a:lnTo>
                <a:lnTo>
                  <a:pt x="309237" y="52210"/>
                </a:lnTo>
                <a:lnTo>
                  <a:pt x="320671" y="40439"/>
                </a:lnTo>
                <a:lnTo>
                  <a:pt x="324482" y="34041"/>
                </a:lnTo>
                <a:lnTo>
                  <a:pt x="328292" y="25966"/>
                </a:lnTo>
                <a:lnTo>
                  <a:pt x="332102" y="16772"/>
                </a:lnTo>
                <a:lnTo>
                  <a:pt x="333372" y="10643"/>
                </a:lnTo>
                <a:lnTo>
                  <a:pt x="332949" y="6558"/>
                </a:lnTo>
                <a:lnTo>
                  <a:pt x="329212" y="0"/>
                </a:lnTo>
                <a:lnTo>
                  <a:pt x="327636" y="732"/>
                </a:lnTo>
                <a:lnTo>
                  <a:pt x="322497" y="4932"/>
                </a:lnTo>
                <a:lnTo>
                  <a:pt x="320619" y="7830"/>
                </a:lnTo>
                <a:lnTo>
                  <a:pt x="318532" y="14436"/>
                </a:lnTo>
                <a:lnTo>
                  <a:pt x="316706" y="16706"/>
                </a:lnTo>
                <a:lnTo>
                  <a:pt x="314218" y="18219"/>
                </a:lnTo>
                <a:lnTo>
                  <a:pt x="311289" y="19228"/>
                </a:lnTo>
                <a:lnTo>
                  <a:pt x="304649" y="23736"/>
                </a:lnTo>
                <a:lnTo>
                  <a:pt x="297464" y="29972"/>
                </a:lnTo>
                <a:lnTo>
                  <a:pt x="290038" y="36977"/>
                </a:lnTo>
                <a:lnTo>
                  <a:pt x="286279" y="41893"/>
                </a:lnTo>
                <a:lnTo>
                  <a:pt x="282504" y="47711"/>
                </a:lnTo>
                <a:lnTo>
                  <a:pt x="278717" y="54129"/>
                </a:lnTo>
                <a:lnTo>
                  <a:pt x="276192" y="59678"/>
                </a:lnTo>
                <a:lnTo>
                  <a:pt x="273387" y="69230"/>
                </a:lnTo>
                <a:lnTo>
                  <a:pt x="268753" y="77709"/>
                </a:lnTo>
                <a:lnTo>
                  <a:pt x="262461" y="86980"/>
                </a:lnTo>
                <a:lnTo>
                  <a:pt x="259005" y="93009"/>
                </a:lnTo>
                <a:lnTo>
                  <a:pt x="255431" y="99567"/>
                </a:lnTo>
                <a:lnTo>
                  <a:pt x="246698" y="110290"/>
                </a:lnTo>
                <a:lnTo>
                  <a:pt x="234526" y="123788"/>
                </a:lnTo>
                <a:lnTo>
                  <a:pt x="220062" y="139138"/>
                </a:lnTo>
                <a:lnTo>
                  <a:pt x="206609" y="151910"/>
                </a:lnTo>
                <a:lnTo>
                  <a:pt x="193830" y="162966"/>
                </a:lnTo>
                <a:lnTo>
                  <a:pt x="181501" y="172875"/>
                </a:lnTo>
                <a:lnTo>
                  <a:pt x="170741" y="182022"/>
                </a:lnTo>
                <a:lnTo>
                  <a:pt x="161028" y="190660"/>
                </a:lnTo>
                <a:lnTo>
                  <a:pt x="152013" y="198958"/>
                </a:lnTo>
                <a:lnTo>
                  <a:pt x="143463" y="205761"/>
                </a:lnTo>
                <a:lnTo>
                  <a:pt x="135223" y="211566"/>
                </a:lnTo>
                <a:lnTo>
                  <a:pt x="127189" y="216705"/>
                </a:lnTo>
                <a:lnTo>
                  <a:pt x="116754" y="221402"/>
                </a:lnTo>
                <a:lnTo>
                  <a:pt x="104717" y="225803"/>
                </a:lnTo>
                <a:lnTo>
                  <a:pt x="91612" y="230007"/>
                </a:lnTo>
                <a:lnTo>
                  <a:pt x="81606" y="232810"/>
                </a:lnTo>
                <a:lnTo>
                  <a:pt x="73665" y="234679"/>
                </a:lnTo>
                <a:lnTo>
                  <a:pt x="67101" y="235924"/>
                </a:lnTo>
                <a:lnTo>
                  <a:pt x="60185" y="236755"/>
                </a:lnTo>
                <a:lnTo>
                  <a:pt x="53034" y="237308"/>
                </a:lnTo>
                <a:lnTo>
                  <a:pt x="31113" y="238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6"/>
          <p:cNvSpPr/>
          <p:nvPr/>
        </p:nvSpPr>
        <p:spPr>
          <a:xfrm>
            <a:off x="787324" y="2185722"/>
            <a:ext cx="308717" cy="237437"/>
          </a:xfrm>
          <a:custGeom>
            <a:avLst/>
            <a:gdLst/>
            <a:ahLst/>
            <a:cxnLst/>
            <a:rect l="0" t="0" r="0" b="0"/>
            <a:pathLst>
              <a:path w="308717" h="237437">
                <a:moveTo>
                  <a:pt x="12776" y="145997"/>
                </a:moveTo>
                <a:lnTo>
                  <a:pt x="6190" y="145997"/>
                </a:lnTo>
                <a:lnTo>
                  <a:pt x="45683" y="145997"/>
                </a:lnTo>
                <a:lnTo>
                  <a:pt x="51224" y="144727"/>
                </a:lnTo>
                <a:lnTo>
                  <a:pt x="60767" y="139930"/>
                </a:lnTo>
                <a:lnTo>
                  <a:pt x="66360" y="138142"/>
                </a:lnTo>
                <a:lnTo>
                  <a:pt x="72628" y="136951"/>
                </a:lnTo>
                <a:lnTo>
                  <a:pt x="79348" y="136156"/>
                </a:lnTo>
                <a:lnTo>
                  <a:pt x="90177" y="133087"/>
                </a:lnTo>
                <a:lnTo>
                  <a:pt x="103746" y="128500"/>
                </a:lnTo>
                <a:lnTo>
                  <a:pt x="119143" y="122903"/>
                </a:lnTo>
                <a:lnTo>
                  <a:pt x="131947" y="117901"/>
                </a:lnTo>
                <a:lnTo>
                  <a:pt x="143023" y="113296"/>
                </a:lnTo>
                <a:lnTo>
                  <a:pt x="152947" y="108957"/>
                </a:lnTo>
                <a:lnTo>
                  <a:pt x="160834" y="104794"/>
                </a:lnTo>
                <a:lnTo>
                  <a:pt x="167361" y="100748"/>
                </a:lnTo>
                <a:lnTo>
                  <a:pt x="172982" y="96781"/>
                </a:lnTo>
                <a:lnTo>
                  <a:pt x="180540" y="92867"/>
                </a:lnTo>
                <a:lnTo>
                  <a:pt x="189389" y="88987"/>
                </a:lnTo>
                <a:lnTo>
                  <a:pt x="199098" y="85130"/>
                </a:lnTo>
                <a:lnTo>
                  <a:pt x="209380" y="80019"/>
                </a:lnTo>
                <a:lnTo>
                  <a:pt x="220045" y="74072"/>
                </a:lnTo>
                <a:lnTo>
                  <a:pt x="230965" y="67567"/>
                </a:lnTo>
                <a:lnTo>
                  <a:pt x="239516" y="61961"/>
                </a:lnTo>
                <a:lnTo>
                  <a:pt x="246486" y="56953"/>
                </a:lnTo>
                <a:lnTo>
                  <a:pt x="252402" y="52345"/>
                </a:lnTo>
                <a:lnTo>
                  <a:pt x="257617" y="48002"/>
                </a:lnTo>
                <a:lnTo>
                  <a:pt x="262363" y="43837"/>
                </a:lnTo>
                <a:lnTo>
                  <a:pt x="266797" y="39791"/>
                </a:lnTo>
                <a:lnTo>
                  <a:pt x="271023" y="37093"/>
                </a:lnTo>
                <a:lnTo>
                  <a:pt x="279106" y="34095"/>
                </a:lnTo>
                <a:lnTo>
                  <a:pt x="283039" y="30756"/>
                </a:lnTo>
                <a:lnTo>
                  <a:pt x="286931" y="25990"/>
                </a:lnTo>
                <a:lnTo>
                  <a:pt x="290796" y="20272"/>
                </a:lnTo>
                <a:lnTo>
                  <a:pt x="293373" y="15191"/>
                </a:lnTo>
                <a:lnTo>
                  <a:pt x="295090" y="10533"/>
                </a:lnTo>
                <a:lnTo>
                  <a:pt x="297847" y="0"/>
                </a:lnTo>
                <a:lnTo>
                  <a:pt x="298073" y="406"/>
                </a:lnTo>
                <a:lnTo>
                  <a:pt x="298392" y="7045"/>
                </a:lnTo>
                <a:lnTo>
                  <a:pt x="298466" y="13544"/>
                </a:lnTo>
                <a:lnTo>
                  <a:pt x="297216" y="17055"/>
                </a:lnTo>
                <a:lnTo>
                  <a:pt x="292440" y="24343"/>
                </a:lnTo>
                <a:lnTo>
                  <a:pt x="290659" y="29335"/>
                </a:lnTo>
                <a:lnTo>
                  <a:pt x="289471" y="35202"/>
                </a:lnTo>
                <a:lnTo>
                  <a:pt x="288679" y="41654"/>
                </a:lnTo>
                <a:lnTo>
                  <a:pt x="285611" y="48495"/>
                </a:lnTo>
                <a:lnTo>
                  <a:pt x="281026" y="55596"/>
                </a:lnTo>
                <a:lnTo>
                  <a:pt x="275429" y="62870"/>
                </a:lnTo>
                <a:lnTo>
                  <a:pt x="270428" y="70259"/>
                </a:lnTo>
                <a:lnTo>
                  <a:pt x="265824" y="77725"/>
                </a:lnTo>
                <a:lnTo>
                  <a:pt x="261484" y="85243"/>
                </a:lnTo>
                <a:lnTo>
                  <a:pt x="256052" y="94064"/>
                </a:lnTo>
                <a:lnTo>
                  <a:pt x="243242" y="114026"/>
                </a:lnTo>
                <a:lnTo>
                  <a:pt x="236270" y="122143"/>
                </a:lnTo>
                <a:lnTo>
                  <a:pt x="229082" y="128825"/>
                </a:lnTo>
                <a:lnTo>
                  <a:pt x="221750" y="134549"/>
                </a:lnTo>
                <a:lnTo>
                  <a:pt x="211782" y="143445"/>
                </a:lnTo>
                <a:lnTo>
                  <a:pt x="187159" y="166876"/>
                </a:lnTo>
                <a:lnTo>
                  <a:pt x="174751" y="176427"/>
                </a:lnTo>
                <a:lnTo>
                  <a:pt x="162669" y="184064"/>
                </a:lnTo>
                <a:lnTo>
                  <a:pt x="130849" y="200880"/>
                </a:lnTo>
                <a:lnTo>
                  <a:pt x="121971" y="205446"/>
                </a:lnTo>
                <a:lnTo>
                  <a:pt x="114783" y="209760"/>
                </a:lnTo>
                <a:lnTo>
                  <a:pt x="108720" y="213906"/>
                </a:lnTo>
                <a:lnTo>
                  <a:pt x="103409" y="217940"/>
                </a:lnTo>
                <a:lnTo>
                  <a:pt x="97328" y="221899"/>
                </a:lnTo>
                <a:lnTo>
                  <a:pt x="90734" y="225808"/>
                </a:lnTo>
                <a:lnTo>
                  <a:pt x="83798" y="229685"/>
                </a:lnTo>
                <a:lnTo>
                  <a:pt x="77904" y="232269"/>
                </a:lnTo>
                <a:lnTo>
                  <a:pt x="72704" y="233992"/>
                </a:lnTo>
                <a:lnTo>
                  <a:pt x="67968" y="235140"/>
                </a:lnTo>
                <a:lnTo>
                  <a:pt x="62271" y="235906"/>
                </a:lnTo>
                <a:lnTo>
                  <a:pt x="55932" y="236416"/>
                </a:lnTo>
                <a:lnTo>
                  <a:pt x="49167" y="236757"/>
                </a:lnTo>
                <a:lnTo>
                  <a:pt x="31489" y="237135"/>
                </a:lnTo>
                <a:lnTo>
                  <a:pt x="0" y="237398"/>
                </a:lnTo>
                <a:lnTo>
                  <a:pt x="28037" y="237436"/>
                </a:lnTo>
                <a:lnTo>
                  <a:pt x="35650" y="236166"/>
                </a:lnTo>
                <a:lnTo>
                  <a:pt x="45805" y="234050"/>
                </a:lnTo>
                <a:lnTo>
                  <a:pt x="57655" y="231369"/>
                </a:lnTo>
                <a:lnTo>
                  <a:pt x="69365" y="227042"/>
                </a:lnTo>
                <a:lnTo>
                  <a:pt x="80982" y="221617"/>
                </a:lnTo>
                <a:lnTo>
                  <a:pt x="112148" y="205233"/>
                </a:lnTo>
                <a:lnTo>
                  <a:pt x="120934" y="200728"/>
                </a:lnTo>
                <a:lnTo>
                  <a:pt x="130601" y="196455"/>
                </a:lnTo>
                <a:lnTo>
                  <a:pt x="140856" y="192335"/>
                </a:lnTo>
                <a:lnTo>
                  <a:pt x="151503" y="188319"/>
                </a:lnTo>
                <a:lnTo>
                  <a:pt x="164950" y="181832"/>
                </a:lnTo>
                <a:lnTo>
                  <a:pt x="180265" y="173697"/>
                </a:lnTo>
                <a:lnTo>
                  <a:pt x="196825" y="164464"/>
                </a:lnTo>
                <a:lnTo>
                  <a:pt x="209136" y="157039"/>
                </a:lnTo>
                <a:lnTo>
                  <a:pt x="218612" y="150818"/>
                </a:lnTo>
                <a:lnTo>
                  <a:pt x="235069" y="139250"/>
                </a:lnTo>
                <a:lnTo>
                  <a:pt x="255083" y="125642"/>
                </a:lnTo>
                <a:lnTo>
                  <a:pt x="263214" y="119727"/>
                </a:lnTo>
                <a:lnTo>
                  <a:pt x="269904" y="114514"/>
                </a:lnTo>
                <a:lnTo>
                  <a:pt x="275635" y="109768"/>
                </a:lnTo>
                <a:lnTo>
                  <a:pt x="281995" y="104065"/>
                </a:lnTo>
                <a:lnTo>
                  <a:pt x="305772" y="81428"/>
                </a:lnTo>
                <a:lnTo>
                  <a:pt x="307166" y="81361"/>
                </a:lnTo>
                <a:lnTo>
                  <a:pt x="308096" y="82587"/>
                </a:lnTo>
                <a:lnTo>
                  <a:pt x="308716" y="84674"/>
                </a:lnTo>
                <a:lnTo>
                  <a:pt x="307859" y="87335"/>
                </a:lnTo>
                <a:lnTo>
                  <a:pt x="303521" y="93678"/>
                </a:lnTo>
                <a:lnTo>
                  <a:pt x="298045" y="99688"/>
                </a:lnTo>
                <a:lnTo>
                  <a:pt x="281802" y="116526"/>
                </a:lnTo>
                <a:lnTo>
                  <a:pt x="273407" y="123810"/>
                </a:lnTo>
                <a:lnTo>
                  <a:pt x="265270" y="129936"/>
                </a:lnTo>
                <a:lnTo>
                  <a:pt x="257305" y="135290"/>
                </a:lnTo>
                <a:lnTo>
                  <a:pt x="250725" y="140129"/>
                </a:lnTo>
                <a:lnTo>
                  <a:pt x="245069" y="144625"/>
                </a:lnTo>
                <a:lnTo>
                  <a:pt x="240028" y="148892"/>
                </a:lnTo>
                <a:lnTo>
                  <a:pt x="231587" y="154277"/>
                </a:lnTo>
                <a:lnTo>
                  <a:pt x="220880" y="160408"/>
                </a:lnTo>
                <a:lnTo>
                  <a:pt x="197976" y="172722"/>
                </a:lnTo>
                <a:lnTo>
                  <a:pt x="179330" y="182428"/>
                </a:lnTo>
                <a:lnTo>
                  <a:pt x="169532" y="186795"/>
                </a:lnTo>
                <a:lnTo>
                  <a:pt x="159190" y="190976"/>
                </a:lnTo>
                <a:lnTo>
                  <a:pt x="148485" y="195033"/>
                </a:lnTo>
                <a:lnTo>
                  <a:pt x="140079" y="197738"/>
                </a:lnTo>
                <a:lnTo>
                  <a:pt x="133204" y="199541"/>
                </a:lnTo>
                <a:lnTo>
                  <a:pt x="127351" y="200743"/>
                </a:lnTo>
                <a:lnTo>
                  <a:pt x="120910" y="202815"/>
                </a:lnTo>
                <a:lnTo>
                  <a:pt x="114075" y="205465"/>
                </a:lnTo>
                <a:lnTo>
                  <a:pt x="106978" y="208503"/>
                </a:lnTo>
                <a:lnTo>
                  <a:pt x="97168" y="210528"/>
                </a:lnTo>
                <a:lnTo>
                  <a:pt x="85547" y="211878"/>
                </a:lnTo>
                <a:lnTo>
                  <a:pt x="72720" y="212778"/>
                </a:lnTo>
                <a:lnTo>
                  <a:pt x="51694" y="213778"/>
                </a:lnTo>
                <a:lnTo>
                  <a:pt x="28964" y="214340"/>
                </a:lnTo>
                <a:lnTo>
                  <a:pt x="23568" y="214419"/>
                </a:lnTo>
                <a:lnTo>
                  <a:pt x="19970" y="215742"/>
                </a:lnTo>
                <a:lnTo>
                  <a:pt x="17572" y="217894"/>
                </a:lnTo>
                <a:lnTo>
                  <a:pt x="13723" y="224405"/>
                </a:lnTo>
                <a:lnTo>
                  <a:pt x="14677" y="224939"/>
                </a:lnTo>
                <a:lnTo>
                  <a:pt x="22088" y="225691"/>
                </a:lnTo>
                <a:lnTo>
                  <a:pt x="28768" y="225867"/>
                </a:lnTo>
                <a:lnTo>
                  <a:pt x="39669" y="225966"/>
                </a:lnTo>
                <a:lnTo>
                  <a:pt x="43404" y="224710"/>
                </a:lnTo>
                <a:lnTo>
                  <a:pt x="61080" y="214334"/>
                </a:lnTo>
                <a:lnTo>
                  <a:pt x="125328" y="181368"/>
                </a:lnTo>
                <a:lnTo>
                  <a:pt x="141151" y="173388"/>
                </a:lnTo>
                <a:lnTo>
                  <a:pt x="154239" y="165528"/>
                </a:lnTo>
                <a:lnTo>
                  <a:pt x="165505" y="157748"/>
                </a:lnTo>
                <a:lnTo>
                  <a:pt x="175555" y="150021"/>
                </a:lnTo>
                <a:lnTo>
                  <a:pt x="184795" y="143600"/>
                </a:lnTo>
                <a:lnTo>
                  <a:pt x="193495" y="138049"/>
                </a:lnTo>
                <a:lnTo>
                  <a:pt x="201835" y="133079"/>
                </a:lnTo>
                <a:lnTo>
                  <a:pt x="215015" y="125955"/>
                </a:lnTo>
                <a:lnTo>
                  <a:pt x="276098" y="94487"/>
                </a:lnTo>
                <a:lnTo>
                  <a:pt x="278494" y="91337"/>
                </a:lnTo>
                <a:lnTo>
                  <a:pt x="278821" y="87967"/>
                </a:lnTo>
                <a:lnTo>
                  <a:pt x="276289" y="79501"/>
                </a:lnTo>
                <a:lnTo>
                  <a:pt x="274811" y="80077"/>
                </a:lnTo>
                <a:lnTo>
                  <a:pt x="272556" y="81730"/>
                </a:lnTo>
                <a:lnTo>
                  <a:pt x="264236" y="888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7"/>
          <p:cNvSpPr/>
          <p:nvPr/>
        </p:nvSpPr>
        <p:spPr>
          <a:xfrm>
            <a:off x="2965732" y="6583679"/>
            <a:ext cx="200379" cy="57151"/>
          </a:xfrm>
          <a:custGeom>
            <a:avLst/>
            <a:gdLst/>
            <a:ahLst/>
            <a:cxnLst/>
            <a:rect l="0" t="0" r="0" b="0"/>
            <a:pathLst>
              <a:path w="200379" h="57151">
                <a:moveTo>
                  <a:pt x="6068" y="57150"/>
                </a:moveTo>
                <a:lnTo>
                  <a:pt x="0" y="57150"/>
                </a:lnTo>
                <a:lnTo>
                  <a:pt x="8362" y="57150"/>
                </a:lnTo>
                <a:lnTo>
                  <a:pt x="11407" y="55880"/>
                </a:lnTo>
                <a:lnTo>
                  <a:pt x="13437" y="53764"/>
                </a:lnTo>
                <a:lnTo>
                  <a:pt x="14791" y="51083"/>
                </a:lnTo>
                <a:lnTo>
                  <a:pt x="16963" y="49295"/>
                </a:lnTo>
                <a:lnTo>
                  <a:pt x="19681" y="48103"/>
                </a:lnTo>
                <a:lnTo>
                  <a:pt x="22763" y="47309"/>
                </a:lnTo>
                <a:lnTo>
                  <a:pt x="26088" y="46779"/>
                </a:lnTo>
                <a:lnTo>
                  <a:pt x="29575" y="46427"/>
                </a:lnTo>
                <a:lnTo>
                  <a:pt x="33169" y="46191"/>
                </a:lnTo>
                <a:lnTo>
                  <a:pt x="38105" y="44765"/>
                </a:lnTo>
                <a:lnTo>
                  <a:pt x="43936" y="42543"/>
                </a:lnTo>
                <a:lnTo>
                  <a:pt x="50363" y="39792"/>
                </a:lnTo>
                <a:lnTo>
                  <a:pt x="55918" y="37958"/>
                </a:lnTo>
                <a:lnTo>
                  <a:pt x="60891" y="36736"/>
                </a:lnTo>
                <a:lnTo>
                  <a:pt x="65477" y="35920"/>
                </a:lnTo>
                <a:lnTo>
                  <a:pt x="71074" y="34106"/>
                </a:lnTo>
                <a:lnTo>
                  <a:pt x="77345" y="31628"/>
                </a:lnTo>
                <a:lnTo>
                  <a:pt x="84066" y="28706"/>
                </a:lnTo>
                <a:lnTo>
                  <a:pt x="89816" y="26757"/>
                </a:lnTo>
                <a:lnTo>
                  <a:pt x="94920" y="25458"/>
                </a:lnTo>
                <a:lnTo>
                  <a:pt x="99593" y="24592"/>
                </a:lnTo>
                <a:lnTo>
                  <a:pt x="105247" y="22745"/>
                </a:lnTo>
                <a:lnTo>
                  <a:pt x="111558" y="20244"/>
                </a:lnTo>
                <a:lnTo>
                  <a:pt x="118304" y="17306"/>
                </a:lnTo>
                <a:lnTo>
                  <a:pt x="124072" y="15347"/>
                </a:lnTo>
                <a:lnTo>
                  <a:pt x="129187" y="14042"/>
                </a:lnTo>
                <a:lnTo>
                  <a:pt x="133867" y="13171"/>
                </a:lnTo>
                <a:lnTo>
                  <a:pt x="140797" y="11321"/>
                </a:lnTo>
                <a:lnTo>
                  <a:pt x="149228" y="8817"/>
                </a:lnTo>
                <a:lnTo>
                  <a:pt x="2003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8"/>
          <p:cNvSpPr/>
          <p:nvPr/>
        </p:nvSpPr>
        <p:spPr>
          <a:xfrm>
            <a:off x="2971800" y="6663690"/>
            <a:ext cx="205740" cy="125730"/>
          </a:xfrm>
          <a:custGeom>
            <a:avLst/>
            <a:gdLst/>
            <a:ahLst/>
            <a:cxnLst/>
            <a:rect l="0" t="0" r="0" b="0"/>
            <a:pathLst>
              <a:path w="205740" h="125730">
                <a:moveTo>
                  <a:pt x="0" y="125729"/>
                </a:moveTo>
                <a:lnTo>
                  <a:pt x="6068" y="113594"/>
                </a:lnTo>
                <a:lnTo>
                  <a:pt x="9125" y="108749"/>
                </a:lnTo>
                <a:lnTo>
                  <a:pt x="12433" y="104249"/>
                </a:lnTo>
                <a:lnTo>
                  <a:pt x="15909" y="99979"/>
                </a:lnTo>
                <a:lnTo>
                  <a:pt x="19496" y="93323"/>
                </a:lnTo>
                <a:lnTo>
                  <a:pt x="23157" y="85075"/>
                </a:lnTo>
                <a:lnTo>
                  <a:pt x="26868" y="75766"/>
                </a:lnTo>
                <a:lnTo>
                  <a:pt x="31882" y="68291"/>
                </a:lnTo>
                <a:lnTo>
                  <a:pt x="37764" y="62037"/>
                </a:lnTo>
                <a:lnTo>
                  <a:pt x="44226" y="56599"/>
                </a:lnTo>
                <a:lnTo>
                  <a:pt x="49804" y="51701"/>
                </a:lnTo>
                <a:lnTo>
                  <a:pt x="59388" y="42875"/>
                </a:lnTo>
                <a:lnTo>
                  <a:pt x="71924" y="30765"/>
                </a:lnTo>
                <a:lnTo>
                  <a:pt x="77159" y="26860"/>
                </a:lnTo>
                <a:lnTo>
                  <a:pt x="83189" y="22987"/>
                </a:lnTo>
                <a:lnTo>
                  <a:pt x="89749" y="19134"/>
                </a:lnTo>
                <a:lnTo>
                  <a:pt x="97933" y="15296"/>
                </a:lnTo>
                <a:lnTo>
                  <a:pt x="107198" y="11467"/>
                </a:lnTo>
                <a:lnTo>
                  <a:pt x="117185" y="7645"/>
                </a:lnTo>
                <a:lnTo>
                  <a:pt x="127654" y="5096"/>
                </a:lnTo>
                <a:lnTo>
                  <a:pt x="138442" y="3397"/>
                </a:lnTo>
                <a:lnTo>
                  <a:pt x="149445" y="2265"/>
                </a:lnTo>
                <a:lnTo>
                  <a:pt x="159320" y="1510"/>
                </a:lnTo>
                <a:lnTo>
                  <a:pt x="168443" y="1006"/>
                </a:lnTo>
                <a:lnTo>
                  <a:pt x="190032" y="29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9"/>
          <p:cNvSpPr/>
          <p:nvPr/>
        </p:nvSpPr>
        <p:spPr>
          <a:xfrm>
            <a:off x="3262815" y="6561501"/>
            <a:ext cx="162666" cy="285069"/>
          </a:xfrm>
          <a:custGeom>
            <a:avLst/>
            <a:gdLst/>
            <a:ahLst/>
            <a:cxnLst/>
            <a:rect l="0" t="0" r="0" b="0"/>
            <a:pathLst>
              <a:path w="162666" h="285069">
                <a:moveTo>
                  <a:pt x="131894" y="33608"/>
                </a:moveTo>
                <a:lnTo>
                  <a:pt x="131894" y="21473"/>
                </a:lnTo>
                <a:lnTo>
                  <a:pt x="130625" y="17898"/>
                </a:lnTo>
                <a:lnTo>
                  <a:pt x="128508" y="15515"/>
                </a:lnTo>
                <a:lnTo>
                  <a:pt x="125827" y="13926"/>
                </a:lnTo>
                <a:lnTo>
                  <a:pt x="120230" y="14137"/>
                </a:lnTo>
                <a:lnTo>
                  <a:pt x="112688" y="15547"/>
                </a:lnTo>
                <a:lnTo>
                  <a:pt x="103850" y="17757"/>
                </a:lnTo>
                <a:lnTo>
                  <a:pt x="94148" y="20501"/>
                </a:lnTo>
                <a:lnTo>
                  <a:pt x="73208" y="26936"/>
                </a:lnTo>
                <a:lnTo>
                  <a:pt x="64831" y="29161"/>
                </a:lnTo>
                <a:lnTo>
                  <a:pt x="57975" y="30643"/>
                </a:lnTo>
                <a:lnTo>
                  <a:pt x="52135" y="31631"/>
                </a:lnTo>
                <a:lnTo>
                  <a:pt x="46972" y="33560"/>
                </a:lnTo>
                <a:lnTo>
                  <a:pt x="42259" y="36116"/>
                </a:lnTo>
                <a:lnTo>
                  <a:pt x="37847" y="39090"/>
                </a:lnTo>
                <a:lnTo>
                  <a:pt x="34906" y="42343"/>
                </a:lnTo>
                <a:lnTo>
                  <a:pt x="32946" y="45781"/>
                </a:lnTo>
                <a:lnTo>
                  <a:pt x="31639" y="49344"/>
                </a:lnTo>
                <a:lnTo>
                  <a:pt x="29497" y="51719"/>
                </a:lnTo>
                <a:lnTo>
                  <a:pt x="26800" y="53302"/>
                </a:lnTo>
                <a:lnTo>
                  <a:pt x="23732" y="54357"/>
                </a:lnTo>
                <a:lnTo>
                  <a:pt x="20416" y="56331"/>
                </a:lnTo>
                <a:lnTo>
                  <a:pt x="16935" y="58917"/>
                </a:lnTo>
                <a:lnTo>
                  <a:pt x="13345" y="61911"/>
                </a:lnTo>
                <a:lnTo>
                  <a:pt x="10952" y="65177"/>
                </a:lnTo>
                <a:lnTo>
                  <a:pt x="8292" y="72192"/>
                </a:lnTo>
                <a:lnTo>
                  <a:pt x="3723" y="79544"/>
                </a:lnTo>
                <a:lnTo>
                  <a:pt x="727" y="83282"/>
                </a:lnTo>
                <a:lnTo>
                  <a:pt x="0" y="85773"/>
                </a:lnTo>
                <a:lnTo>
                  <a:pt x="785" y="87435"/>
                </a:lnTo>
                <a:lnTo>
                  <a:pt x="5044" y="90552"/>
                </a:lnTo>
                <a:lnTo>
                  <a:pt x="7957" y="93161"/>
                </a:lnTo>
                <a:lnTo>
                  <a:pt x="11170" y="96170"/>
                </a:lnTo>
                <a:lnTo>
                  <a:pt x="14581" y="98176"/>
                </a:lnTo>
                <a:lnTo>
                  <a:pt x="18126" y="99514"/>
                </a:lnTo>
                <a:lnTo>
                  <a:pt x="21759" y="100405"/>
                </a:lnTo>
                <a:lnTo>
                  <a:pt x="57211" y="107728"/>
                </a:lnTo>
                <a:lnTo>
                  <a:pt x="68135" y="110961"/>
                </a:lnTo>
                <a:lnTo>
                  <a:pt x="76688" y="114387"/>
                </a:lnTo>
                <a:lnTo>
                  <a:pt x="83660" y="117941"/>
                </a:lnTo>
                <a:lnTo>
                  <a:pt x="89578" y="120310"/>
                </a:lnTo>
                <a:lnTo>
                  <a:pt x="94794" y="121890"/>
                </a:lnTo>
                <a:lnTo>
                  <a:pt x="99541" y="122942"/>
                </a:lnTo>
                <a:lnTo>
                  <a:pt x="103975" y="124914"/>
                </a:lnTo>
                <a:lnTo>
                  <a:pt x="108202" y="127499"/>
                </a:lnTo>
                <a:lnTo>
                  <a:pt x="112289" y="130492"/>
                </a:lnTo>
                <a:lnTo>
                  <a:pt x="117555" y="133757"/>
                </a:lnTo>
                <a:lnTo>
                  <a:pt x="123605" y="137204"/>
                </a:lnTo>
                <a:lnTo>
                  <a:pt x="130178" y="140772"/>
                </a:lnTo>
                <a:lnTo>
                  <a:pt x="134560" y="144421"/>
                </a:lnTo>
                <a:lnTo>
                  <a:pt x="137482" y="148124"/>
                </a:lnTo>
                <a:lnTo>
                  <a:pt x="139429" y="151862"/>
                </a:lnTo>
                <a:lnTo>
                  <a:pt x="143268" y="158164"/>
                </a:lnTo>
                <a:lnTo>
                  <a:pt x="154306" y="175327"/>
                </a:lnTo>
                <a:lnTo>
                  <a:pt x="158265" y="182697"/>
                </a:lnTo>
                <a:lnTo>
                  <a:pt x="160905" y="188881"/>
                </a:lnTo>
                <a:lnTo>
                  <a:pt x="162665" y="194274"/>
                </a:lnTo>
                <a:lnTo>
                  <a:pt x="162568" y="199139"/>
                </a:lnTo>
                <a:lnTo>
                  <a:pt x="161234" y="203652"/>
                </a:lnTo>
                <a:lnTo>
                  <a:pt x="157634" y="212053"/>
                </a:lnTo>
                <a:lnTo>
                  <a:pt x="156034" y="220020"/>
                </a:lnTo>
                <a:lnTo>
                  <a:pt x="155324" y="227795"/>
                </a:lnTo>
                <a:lnTo>
                  <a:pt x="155134" y="231646"/>
                </a:lnTo>
                <a:lnTo>
                  <a:pt x="153737" y="238024"/>
                </a:lnTo>
                <a:lnTo>
                  <a:pt x="151536" y="246085"/>
                </a:lnTo>
                <a:lnTo>
                  <a:pt x="148799" y="255270"/>
                </a:lnTo>
                <a:lnTo>
                  <a:pt x="145704" y="262663"/>
                </a:lnTo>
                <a:lnTo>
                  <a:pt x="142371" y="268861"/>
                </a:lnTo>
                <a:lnTo>
                  <a:pt x="138879" y="274263"/>
                </a:lnTo>
                <a:lnTo>
                  <a:pt x="135281" y="277866"/>
                </a:lnTo>
                <a:lnTo>
                  <a:pt x="131612" y="280266"/>
                </a:lnTo>
                <a:lnTo>
                  <a:pt x="127897" y="281867"/>
                </a:lnTo>
                <a:lnTo>
                  <a:pt x="124149" y="282934"/>
                </a:lnTo>
                <a:lnTo>
                  <a:pt x="120381" y="283646"/>
                </a:lnTo>
                <a:lnTo>
                  <a:pt x="116599" y="284120"/>
                </a:lnTo>
                <a:lnTo>
                  <a:pt x="112807" y="284436"/>
                </a:lnTo>
                <a:lnTo>
                  <a:pt x="109010" y="284647"/>
                </a:lnTo>
                <a:lnTo>
                  <a:pt x="101404" y="284881"/>
                </a:lnTo>
                <a:lnTo>
                  <a:pt x="82363" y="285044"/>
                </a:lnTo>
                <a:lnTo>
                  <a:pt x="46346" y="285068"/>
                </a:lnTo>
                <a:lnTo>
                  <a:pt x="44383" y="283799"/>
                </a:lnTo>
                <a:lnTo>
                  <a:pt x="43073" y="281682"/>
                </a:lnTo>
                <a:lnTo>
                  <a:pt x="41618" y="275943"/>
                </a:lnTo>
                <a:lnTo>
                  <a:pt x="40972" y="269160"/>
                </a:lnTo>
                <a:lnTo>
                  <a:pt x="40684" y="261911"/>
                </a:lnTo>
                <a:lnTo>
                  <a:pt x="40522" y="250690"/>
                </a:lnTo>
                <a:lnTo>
                  <a:pt x="40458" y="208194"/>
                </a:lnTo>
                <a:lnTo>
                  <a:pt x="41727" y="200799"/>
                </a:lnTo>
                <a:lnTo>
                  <a:pt x="43843" y="193329"/>
                </a:lnTo>
                <a:lnTo>
                  <a:pt x="46524" y="185808"/>
                </a:lnTo>
                <a:lnTo>
                  <a:pt x="74567" y="96343"/>
                </a:lnTo>
                <a:lnTo>
                  <a:pt x="82246" y="70352"/>
                </a:lnTo>
                <a:lnTo>
                  <a:pt x="87366" y="51754"/>
                </a:lnTo>
                <a:lnTo>
                  <a:pt x="95582" y="18849"/>
                </a:lnTo>
                <a:lnTo>
                  <a:pt x="96706" y="10962"/>
                </a:lnTo>
                <a:lnTo>
                  <a:pt x="97427" y="1618"/>
                </a:lnTo>
                <a:lnTo>
                  <a:pt x="96216" y="851"/>
                </a:lnTo>
                <a:lnTo>
                  <a:pt x="91484" y="0"/>
                </a:lnTo>
                <a:lnTo>
                  <a:pt x="88444" y="1043"/>
                </a:lnTo>
                <a:lnTo>
                  <a:pt x="85148" y="3008"/>
                </a:lnTo>
                <a:lnTo>
                  <a:pt x="74744" y="10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20"/>
          <p:cNvSpPr/>
          <p:nvPr/>
        </p:nvSpPr>
        <p:spPr>
          <a:xfrm>
            <a:off x="2606039" y="2315187"/>
            <a:ext cx="251462" cy="62114"/>
          </a:xfrm>
          <a:custGeom>
            <a:avLst/>
            <a:gdLst/>
            <a:ahLst/>
            <a:cxnLst/>
            <a:rect l="0" t="0" r="0" b="0"/>
            <a:pathLst>
              <a:path w="251462" h="62114">
                <a:moveTo>
                  <a:pt x="0" y="50822"/>
                </a:moveTo>
                <a:lnTo>
                  <a:pt x="0" y="60664"/>
                </a:lnTo>
                <a:lnTo>
                  <a:pt x="1271" y="61193"/>
                </a:lnTo>
                <a:lnTo>
                  <a:pt x="9126" y="61939"/>
                </a:lnTo>
                <a:lnTo>
                  <a:pt x="15910" y="62113"/>
                </a:lnTo>
                <a:lnTo>
                  <a:pt x="22037" y="59619"/>
                </a:lnTo>
                <a:lnTo>
                  <a:pt x="29931" y="55417"/>
                </a:lnTo>
                <a:lnTo>
                  <a:pt x="39004" y="50075"/>
                </a:lnTo>
                <a:lnTo>
                  <a:pt x="47593" y="46514"/>
                </a:lnTo>
                <a:lnTo>
                  <a:pt x="55859" y="44141"/>
                </a:lnTo>
                <a:lnTo>
                  <a:pt x="63909" y="42558"/>
                </a:lnTo>
                <a:lnTo>
                  <a:pt x="71816" y="40233"/>
                </a:lnTo>
                <a:lnTo>
                  <a:pt x="79628" y="37413"/>
                </a:lnTo>
                <a:lnTo>
                  <a:pt x="87375" y="34263"/>
                </a:lnTo>
                <a:lnTo>
                  <a:pt x="97620" y="30893"/>
                </a:lnTo>
                <a:lnTo>
                  <a:pt x="109530" y="27376"/>
                </a:lnTo>
                <a:lnTo>
                  <a:pt x="122551" y="23761"/>
                </a:lnTo>
                <a:lnTo>
                  <a:pt x="140121" y="20082"/>
                </a:lnTo>
                <a:lnTo>
                  <a:pt x="160724" y="16359"/>
                </a:lnTo>
                <a:lnTo>
                  <a:pt x="183350" y="12606"/>
                </a:lnTo>
                <a:lnTo>
                  <a:pt x="199703" y="8835"/>
                </a:lnTo>
                <a:lnTo>
                  <a:pt x="211876" y="5051"/>
                </a:lnTo>
                <a:lnTo>
                  <a:pt x="221261" y="1258"/>
                </a:lnTo>
                <a:lnTo>
                  <a:pt x="227517" y="0"/>
                </a:lnTo>
                <a:lnTo>
                  <a:pt x="231688" y="431"/>
                </a:lnTo>
                <a:lnTo>
                  <a:pt x="251461" y="51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1"/>
          <p:cNvSpPr/>
          <p:nvPr/>
        </p:nvSpPr>
        <p:spPr>
          <a:xfrm>
            <a:off x="2617940" y="2434589"/>
            <a:ext cx="159550" cy="56402"/>
          </a:xfrm>
          <a:custGeom>
            <a:avLst/>
            <a:gdLst/>
            <a:ahLst/>
            <a:cxnLst/>
            <a:rect l="0" t="0" r="0" b="0"/>
            <a:pathLst>
              <a:path w="159550" h="56402">
                <a:moveTo>
                  <a:pt x="10960" y="22861"/>
                </a:moveTo>
                <a:lnTo>
                  <a:pt x="4892" y="34996"/>
                </a:lnTo>
                <a:lnTo>
                  <a:pt x="3104" y="39841"/>
                </a:lnTo>
                <a:lnTo>
                  <a:pt x="1913" y="44341"/>
                </a:lnTo>
                <a:lnTo>
                  <a:pt x="0" y="54620"/>
                </a:lnTo>
                <a:lnTo>
                  <a:pt x="2383" y="55464"/>
                </a:lnTo>
                <a:lnTo>
                  <a:pt x="6512" y="56026"/>
                </a:lnTo>
                <a:lnTo>
                  <a:pt x="11805" y="56401"/>
                </a:lnTo>
                <a:lnTo>
                  <a:pt x="16603" y="55381"/>
                </a:lnTo>
                <a:lnTo>
                  <a:pt x="21072" y="53431"/>
                </a:lnTo>
                <a:lnTo>
                  <a:pt x="25321" y="50861"/>
                </a:lnTo>
                <a:lnTo>
                  <a:pt x="30694" y="47877"/>
                </a:lnTo>
                <a:lnTo>
                  <a:pt x="43437" y="41175"/>
                </a:lnTo>
                <a:lnTo>
                  <a:pt x="49121" y="37611"/>
                </a:lnTo>
                <a:lnTo>
                  <a:pt x="54181" y="33964"/>
                </a:lnTo>
                <a:lnTo>
                  <a:pt x="58824" y="30263"/>
                </a:lnTo>
                <a:lnTo>
                  <a:pt x="64459" y="27795"/>
                </a:lnTo>
                <a:lnTo>
                  <a:pt x="70756" y="26150"/>
                </a:lnTo>
                <a:lnTo>
                  <a:pt x="77494" y="25054"/>
                </a:lnTo>
                <a:lnTo>
                  <a:pt x="88336" y="21783"/>
                </a:lnTo>
                <a:lnTo>
                  <a:pt x="101914" y="17062"/>
                </a:lnTo>
                <a:lnTo>
                  <a:pt x="1595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2"/>
          <p:cNvSpPr/>
          <p:nvPr/>
        </p:nvSpPr>
        <p:spPr>
          <a:xfrm>
            <a:off x="2926080" y="2142254"/>
            <a:ext cx="272041" cy="324806"/>
          </a:xfrm>
          <a:custGeom>
            <a:avLst/>
            <a:gdLst/>
            <a:ahLst/>
            <a:cxnLst/>
            <a:rect l="0" t="0" r="0" b="0"/>
            <a:pathLst>
              <a:path w="272041" h="324806">
                <a:moveTo>
                  <a:pt x="137159" y="29446"/>
                </a:moveTo>
                <a:lnTo>
                  <a:pt x="155363" y="23378"/>
                </a:lnTo>
                <a:lnTo>
                  <a:pt x="161995" y="21590"/>
                </a:lnTo>
                <a:lnTo>
                  <a:pt x="167686" y="20399"/>
                </a:lnTo>
                <a:lnTo>
                  <a:pt x="172751" y="19604"/>
                </a:lnTo>
                <a:lnTo>
                  <a:pt x="176127" y="17805"/>
                </a:lnTo>
                <a:lnTo>
                  <a:pt x="178378" y="15335"/>
                </a:lnTo>
                <a:lnTo>
                  <a:pt x="179879" y="12418"/>
                </a:lnTo>
                <a:lnTo>
                  <a:pt x="182149" y="10474"/>
                </a:lnTo>
                <a:lnTo>
                  <a:pt x="184932" y="9178"/>
                </a:lnTo>
                <a:lnTo>
                  <a:pt x="192682" y="7738"/>
                </a:lnTo>
                <a:lnTo>
                  <a:pt x="198305" y="7354"/>
                </a:lnTo>
                <a:lnTo>
                  <a:pt x="213443" y="6737"/>
                </a:lnTo>
                <a:lnTo>
                  <a:pt x="213415" y="6687"/>
                </a:lnTo>
                <a:lnTo>
                  <a:pt x="207001" y="6599"/>
                </a:lnTo>
                <a:lnTo>
                  <a:pt x="99534" y="6586"/>
                </a:lnTo>
                <a:lnTo>
                  <a:pt x="95566" y="5316"/>
                </a:lnTo>
                <a:lnTo>
                  <a:pt x="87770" y="518"/>
                </a:lnTo>
                <a:lnTo>
                  <a:pt x="83913" y="0"/>
                </a:lnTo>
                <a:lnTo>
                  <a:pt x="80072" y="925"/>
                </a:lnTo>
                <a:lnTo>
                  <a:pt x="76241" y="2812"/>
                </a:lnTo>
                <a:lnTo>
                  <a:pt x="73687" y="5340"/>
                </a:lnTo>
                <a:lnTo>
                  <a:pt x="71985" y="8295"/>
                </a:lnTo>
                <a:lnTo>
                  <a:pt x="69252" y="16095"/>
                </a:lnTo>
                <a:lnTo>
                  <a:pt x="65492" y="23935"/>
                </a:lnTo>
                <a:lnTo>
                  <a:pt x="62711" y="29582"/>
                </a:lnTo>
                <a:lnTo>
                  <a:pt x="59621" y="39243"/>
                </a:lnTo>
                <a:lnTo>
                  <a:pt x="58248" y="47770"/>
                </a:lnTo>
                <a:lnTo>
                  <a:pt x="57638" y="55793"/>
                </a:lnTo>
                <a:lnTo>
                  <a:pt x="57366" y="63592"/>
                </a:lnTo>
                <a:lnTo>
                  <a:pt x="57192" y="78947"/>
                </a:lnTo>
                <a:lnTo>
                  <a:pt x="57151" y="136721"/>
                </a:lnTo>
                <a:lnTo>
                  <a:pt x="59690" y="139062"/>
                </a:lnTo>
                <a:lnTo>
                  <a:pt x="63924" y="140623"/>
                </a:lnTo>
                <a:lnTo>
                  <a:pt x="76832" y="143129"/>
                </a:lnTo>
                <a:lnTo>
                  <a:pt x="79161" y="142064"/>
                </a:lnTo>
                <a:lnTo>
                  <a:pt x="85136" y="137495"/>
                </a:lnTo>
                <a:lnTo>
                  <a:pt x="88507" y="135768"/>
                </a:lnTo>
                <a:lnTo>
                  <a:pt x="95640" y="133850"/>
                </a:lnTo>
                <a:lnTo>
                  <a:pt x="101860" y="132069"/>
                </a:lnTo>
                <a:lnTo>
                  <a:pt x="118931" y="126702"/>
                </a:lnTo>
                <a:lnTo>
                  <a:pt x="149962" y="116541"/>
                </a:lnTo>
                <a:lnTo>
                  <a:pt x="160935" y="114179"/>
                </a:lnTo>
                <a:lnTo>
                  <a:pt x="172060" y="112605"/>
                </a:lnTo>
                <a:lnTo>
                  <a:pt x="183286" y="111555"/>
                </a:lnTo>
                <a:lnTo>
                  <a:pt x="193310" y="110855"/>
                </a:lnTo>
                <a:lnTo>
                  <a:pt x="202534" y="110388"/>
                </a:lnTo>
                <a:lnTo>
                  <a:pt x="211222" y="110078"/>
                </a:lnTo>
                <a:lnTo>
                  <a:pt x="218285" y="111140"/>
                </a:lnTo>
                <a:lnTo>
                  <a:pt x="224263" y="113119"/>
                </a:lnTo>
                <a:lnTo>
                  <a:pt x="229519" y="115708"/>
                </a:lnTo>
                <a:lnTo>
                  <a:pt x="234292" y="117434"/>
                </a:lnTo>
                <a:lnTo>
                  <a:pt x="238745" y="118584"/>
                </a:lnTo>
                <a:lnTo>
                  <a:pt x="242983" y="119351"/>
                </a:lnTo>
                <a:lnTo>
                  <a:pt x="251079" y="123590"/>
                </a:lnTo>
                <a:lnTo>
                  <a:pt x="255016" y="126498"/>
                </a:lnTo>
                <a:lnTo>
                  <a:pt x="262777" y="136504"/>
                </a:lnTo>
                <a:lnTo>
                  <a:pt x="266624" y="142728"/>
                </a:lnTo>
                <a:lnTo>
                  <a:pt x="269190" y="149417"/>
                </a:lnTo>
                <a:lnTo>
                  <a:pt x="270899" y="156416"/>
                </a:lnTo>
                <a:lnTo>
                  <a:pt x="272040" y="163623"/>
                </a:lnTo>
                <a:lnTo>
                  <a:pt x="271530" y="170967"/>
                </a:lnTo>
                <a:lnTo>
                  <a:pt x="269920" y="178403"/>
                </a:lnTo>
                <a:lnTo>
                  <a:pt x="267576" y="185900"/>
                </a:lnTo>
                <a:lnTo>
                  <a:pt x="266014" y="193439"/>
                </a:lnTo>
                <a:lnTo>
                  <a:pt x="264973" y="201004"/>
                </a:lnTo>
                <a:lnTo>
                  <a:pt x="264278" y="208588"/>
                </a:lnTo>
                <a:lnTo>
                  <a:pt x="260005" y="217454"/>
                </a:lnTo>
                <a:lnTo>
                  <a:pt x="253347" y="227174"/>
                </a:lnTo>
                <a:lnTo>
                  <a:pt x="245098" y="237465"/>
                </a:lnTo>
                <a:lnTo>
                  <a:pt x="235788" y="248135"/>
                </a:lnTo>
                <a:lnTo>
                  <a:pt x="225772" y="259059"/>
                </a:lnTo>
                <a:lnTo>
                  <a:pt x="215285" y="270151"/>
                </a:lnTo>
                <a:lnTo>
                  <a:pt x="205753" y="278816"/>
                </a:lnTo>
                <a:lnTo>
                  <a:pt x="196858" y="285862"/>
                </a:lnTo>
                <a:lnTo>
                  <a:pt x="188389" y="291830"/>
                </a:lnTo>
                <a:lnTo>
                  <a:pt x="181472" y="297078"/>
                </a:lnTo>
                <a:lnTo>
                  <a:pt x="175591" y="301847"/>
                </a:lnTo>
                <a:lnTo>
                  <a:pt x="170401" y="306297"/>
                </a:lnTo>
                <a:lnTo>
                  <a:pt x="164400" y="309263"/>
                </a:lnTo>
                <a:lnTo>
                  <a:pt x="157860" y="311241"/>
                </a:lnTo>
                <a:lnTo>
                  <a:pt x="150960" y="312559"/>
                </a:lnTo>
                <a:lnTo>
                  <a:pt x="143820" y="314708"/>
                </a:lnTo>
                <a:lnTo>
                  <a:pt x="136520" y="317410"/>
                </a:lnTo>
                <a:lnTo>
                  <a:pt x="129113" y="320482"/>
                </a:lnTo>
                <a:lnTo>
                  <a:pt x="122905" y="322530"/>
                </a:lnTo>
                <a:lnTo>
                  <a:pt x="117497" y="323895"/>
                </a:lnTo>
                <a:lnTo>
                  <a:pt x="112621" y="324805"/>
                </a:lnTo>
                <a:lnTo>
                  <a:pt x="105560" y="324142"/>
                </a:lnTo>
                <a:lnTo>
                  <a:pt x="97044" y="322430"/>
                </a:lnTo>
                <a:lnTo>
                  <a:pt x="87556" y="320018"/>
                </a:lnTo>
                <a:lnTo>
                  <a:pt x="79960" y="318411"/>
                </a:lnTo>
                <a:lnTo>
                  <a:pt x="73627" y="317339"/>
                </a:lnTo>
                <a:lnTo>
                  <a:pt x="68134" y="316624"/>
                </a:lnTo>
                <a:lnTo>
                  <a:pt x="61933" y="313608"/>
                </a:lnTo>
                <a:lnTo>
                  <a:pt x="55258" y="309057"/>
                </a:lnTo>
                <a:lnTo>
                  <a:pt x="48269" y="303483"/>
                </a:lnTo>
                <a:lnTo>
                  <a:pt x="42339" y="298497"/>
                </a:lnTo>
                <a:lnTo>
                  <a:pt x="37116" y="293903"/>
                </a:lnTo>
                <a:lnTo>
                  <a:pt x="32364" y="289571"/>
                </a:lnTo>
                <a:lnTo>
                  <a:pt x="26656" y="285412"/>
                </a:lnTo>
                <a:lnTo>
                  <a:pt x="20310" y="281370"/>
                </a:lnTo>
                <a:lnTo>
                  <a:pt x="6018" y="273000"/>
                </a:lnTo>
                <a:lnTo>
                  <a:pt x="0" y="258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3"/>
          <p:cNvSpPr/>
          <p:nvPr/>
        </p:nvSpPr>
        <p:spPr>
          <a:xfrm>
            <a:off x="5040629" y="2560319"/>
            <a:ext cx="1276186" cy="1634491"/>
          </a:xfrm>
          <a:custGeom>
            <a:avLst/>
            <a:gdLst/>
            <a:ahLst/>
            <a:cxnLst/>
            <a:rect l="0" t="0" r="0" b="0"/>
            <a:pathLst>
              <a:path w="1276186" h="1634491">
                <a:moveTo>
                  <a:pt x="0" y="1634490"/>
                </a:moveTo>
                <a:lnTo>
                  <a:pt x="9126" y="1617510"/>
                </a:lnTo>
                <a:lnTo>
                  <a:pt x="41950" y="1569564"/>
                </a:lnTo>
                <a:lnTo>
                  <a:pt x="60545" y="1542267"/>
                </a:lnTo>
                <a:lnTo>
                  <a:pt x="77630" y="1519959"/>
                </a:lnTo>
                <a:lnTo>
                  <a:pt x="102557" y="1478250"/>
                </a:lnTo>
                <a:lnTo>
                  <a:pt x="169986" y="1388275"/>
                </a:lnTo>
                <a:lnTo>
                  <a:pt x="201638" y="1345215"/>
                </a:lnTo>
                <a:lnTo>
                  <a:pt x="236937" y="1302300"/>
                </a:lnTo>
                <a:lnTo>
                  <a:pt x="262098" y="1269520"/>
                </a:lnTo>
                <a:lnTo>
                  <a:pt x="349298" y="1152407"/>
                </a:lnTo>
                <a:lnTo>
                  <a:pt x="387654" y="1105271"/>
                </a:lnTo>
                <a:lnTo>
                  <a:pt x="442803" y="1039112"/>
                </a:lnTo>
                <a:lnTo>
                  <a:pt x="571859" y="875697"/>
                </a:lnTo>
                <a:lnTo>
                  <a:pt x="657320" y="765362"/>
                </a:lnTo>
                <a:lnTo>
                  <a:pt x="762584" y="631384"/>
                </a:lnTo>
                <a:lnTo>
                  <a:pt x="790200" y="594305"/>
                </a:lnTo>
                <a:lnTo>
                  <a:pt x="823414" y="552011"/>
                </a:lnTo>
                <a:lnTo>
                  <a:pt x="854912" y="514578"/>
                </a:lnTo>
                <a:lnTo>
                  <a:pt x="911244" y="442908"/>
                </a:lnTo>
                <a:lnTo>
                  <a:pt x="961681" y="376342"/>
                </a:lnTo>
                <a:lnTo>
                  <a:pt x="1001454" y="322203"/>
                </a:lnTo>
                <a:lnTo>
                  <a:pt x="1027598" y="285441"/>
                </a:lnTo>
                <a:lnTo>
                  <a:pt x="1057844" y="246243"/>
                </a:lnTo>
                <a:lnTo>
                  <a:pt x="1092454" y="204692"/>
                </a:lnTo>
                <a:lnTo>
                  <a:pt x="1129002" y="165058"/>
                </a:lnTo>
                <a:lnTo>
                  <a:pt x="1167075" y="125247"/>
                </a:lnTo>
                <a:lnTo>
                  <a:pt x="1213091" y="70790"/>
                </a:lnTo>
                <a:lnTo>
                  <a:pt x="1251257" y="30006"/>
                </a:lnTo>
                <a:lnTo>
                  <a:pt x="1276103" y="4203"/>
                </a:lnTo>
                <a:lnTo>
                  <a:pt x="1276185" y="2802"/>
                </a:lnTo>
                <a:lnTo>
                  <a:pt x="1274971" y="1868"/>
                </a:lnTo>
                <a:lnTo>
                  <a:pt x="12687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4"/>
          <p:cNvSpPr/>
          <p:nvPr/>
        </p:nvSpPr>
        <p:spPr>
          <a:xfrm>
            <a:off x="6286500" y="2269145"/>
            <a:ext cx="2503154" cy="1399885"/>
          </a:xfrm>
          <a:custGeom>
            <a:avLst/>
            <a:gdLst/>
            <a:ahLst/>
            <a:cxnLst/>
            <a:rect l="0" t="0" r="0" b="0"/>
            <a:pathLst>
              <a:path w="2503154" h="1399885">
                <a:moveTo>
                  <a:pt x="0" y="302605"/>
                </a:moveTo>
                <a:lnTo>
                  <a:pt x="0" y="308672"/>
                </a:lnTo>
                <a:lnTo>
                  <a:pt x="1270" y="310460"/>
                </a:lnTo>
                <a:lnTo>
                  <a:pt x="3387" y="311651"/>
                </a:lnTo>
                <a:lnTo>
                  <a:pt x="9841" y="313564"/>
                </a:lnTo>
                <a:lnTo>
                  <a:pt x="78699" y="313993"/>
                </a:lnTo>
                <a:lnTo>
                  <a:pt x="150306" y="304901"/>
                </a:lnTo>
                <a:lnTo>
                  <a:pt x="205260" y="293266"/>
                </a:lnTo>
                <a:lnTo>
                  <a:pt x="255903" y="281097"/>
                </a:lnTo>
                <a:lnTo>
                  <a:pt x="312277" y="270609"/>
                </a:lnTo>
                <a:lnTo>
                  <a:pt x="382630" y="259174"/>
                </a:lnTo>
                <a:lnTo>
                  <a:pt x="485864" y="241392"/>
                </a:lnTo>
                <a:lnTo>
                  <a:pt x="530920" y="235126"/>
                </a:lnTo>
                <a:lnTo>
                  <a:pt x="632995" y="225038"/>
                </a:lnTo>
                <a:lnTo>
                  <a:pt x="677994" y="218177"/>
                </a:lnTo>
                <a:lnTo>
                  <a:pt x="779274" y="207508"/>
                </a:lnTo>
                <a:lnTo>
                  <a:pt x="1051962" y="179962"/>
                </a:lnTo>
                <a:lnTo>
                  <a:pt x="1196741" y="163678"/>
                </a:lnTo>
                <a:lnTo>
                  <a:pt x="1260018" y="158310"/>
                </a:lnTo>
                <a:lnTo>
                  <a:pt x="1327955" y="151901"/>
                </a:lnTo>
                <a:lnTo>
                  <a:pt x="1402490" y="144425"/>
                </a:lnTo>
                <a:lnTo>
                  <a:pt x="1522246" y="133823"/>
                </a:lnTo>
                <a:lnTo>
                  <a:pt x="1690978" y="124466"/>
                </a:lnTo>
                <a:lnTo>
                  <a:pt x="1781473" y="121130"/>
                </a:lnTo>
                <a:lnTo>
                  <a:pt x="1839330" y="118871"/>
                </a:lnTo>
                <a:lnTo>
                  <a:pt x="1911647" y="111992"/>
                </a:lnTo>
                <a:lnTo>
                  <a:pt x="1986981" y="105638"/>
                </a:lnTo>
                <a:lnTo>
                  <a:pt x="2061693" y="98598"/>
                </a:lnTo>
                <a:lnTo>
                  <a:pt x="2152415" y="89352"/>
                </a:lnTo>
                <a:lnTo>
                  <a:pt x="2216998" y="82822"/>
                </a:lnTo>
                <a:lnTo>
                  <a:pt x="2363803" y="58248"/>
                </a:lnTo>
                <a:lnTo>
                  <a:pt x="2411314" y="48693"/>
                </a:lnTo>
                <a:lnTo>
                  <a:pt x="2431080" y="42375"/>
                </a:lnTo>
                <a:lnTo>
                  <a:pt x="2441919" y="39627"/>
                </a:lnTo>
                <a:lnTo>
                  <a:pt x="2464827" y="30029"/>
                </a:lnTo>
                <a:lnTo>
                  <a:pt x="2477204" y="20774"/>
                </a:lnTo>
                <a:lnTo>
                  <a:pt x="2488138" y="16746"/>
                </a:lnTo>
                <a:lnTo>
                  <a:pt x="2495643" y="11303"/>
                </a:lnTo>
                <a:lnTo>
                  <a:pt x="2498152" y="8073"/>
                </a:lnTo>
                <a:lnTo>
                  <a:pt x="2499824" y="4650"/>
                </a:lnTo>
                <a:lnTo>
                  <a:pt x="2500939" y="1098"/>
                </a:lnTo>
                <a:lnTo>
                  <a:pt x="2501682" y="0"/>
                </a:lnTo>
                <a:lnTo>
                  <a:pt x="2502178" y="538"/>
                </a:lnTo>
                <a:lnTo>
                  <a:pt x="2502974" y="4459"/>
                </a:lnTo>
                <a:lnTo>
                  <a:pt x="2503153" y="15181"/>
                </a:lnTo>
                <a:lnTo>
                  <a:pt x="2497097" y="28494"/>
                </a:lnTo>
                <a:lnTo>
                  <a:pt x="2494041" y="32234"/>
                </a:lnTo>
                <a:lnTo>
                  <a:pt x="2490734" y="34728"/>
                </a:lnTo>
                <a:lnTo>
                  <a:pt x="2487259" y="36390"/>
                </a:lnTo>
                <a:lnTo>
                  <a:pt x="2484942" y="38768"/>
                </a:lnTo>
                <a:lnTo>
                  <a:pt x="2483398" y="41624"/>
                </a:lnTo>
                <a:lnTo>
                  <a:pt x="2471591" y="74726"/>
                </a:lnTo>
                <a:lnTo>
                  <a:pt x="2445955" y="116938"/>
                </a:lnTo>
                <a:lnTo>
                  <a:pt x="2408945" y="158962"/>
                </a:lnTo>
                <a:lnTo>
                  <a:pt x="2360962" y="216750"/>
                </a:lnTo>
                <a:lnTo>
                  <a:pt x="2311696" y="278840"/>
                </a:lnTo>
                <a:lnTo>
                  <a:pt x="2269480" y="333953"/>
                </a:lnTo>
                <a:lnTo>
                  <a:pt x="2242251" y="371147"/>
                </a:lnTo>
                <a:lnTo>
                  <a:pt x="2218709" y="407439"/>
                </a:lnTo>
                <a:lnTo>
                  <a:pt x="2187936" y="449528"/>
                </a:lnTo>
                <a:lnTo>
                  <a:pt x="2009217" y="682404"/>
                </a:lnTo>
                <a:lnTo>
                  <a:pt x="1981375" y="723288"/>
                </a:lnTo>
                <a:lnTo>
                  <a:pt x="1953761" y="765165"/>
                </a:lnTo>
                <a:lnTo>
                  <a:pt x="1920321" y="813410"/>
                </a:lnTo>
                <a:lnTo>
                  <a:pt x="1901244" y="838722"/>
                </a:lnTo>
                <a:lnTo>
                  <a:pt x="1844338" y="910470"/>
                </a:lnTo>
                <a:lnTo>
                  <a:pt x="1823853" y="939373"/>
                </a:lnTo>
                <a:lnTo>
                  <a:pt x="1793581" y="987780"/>
                </a:lnTo>
                <a:lnTo>
                  <a:pt x="1761077" y="1041467"/>
                </a:lnTo>
                <a:lnTo>
                  <a:pt x="1742397" y="1073794"/>
                </a:lnTo>
                <a:lnTo>
                  <a:pt x="1718787" y="1115244"/>
                </a:lnTo>
                <a:lnTo>
                  <a:pt x="1690982" y="1154665"/>
                </a:lnTo>
                <a:lnTo>
                  <a:pt x="1673567" y="1184218"/>
                </a:lnTo>
                <a:lnTo>
                  <a:pt x="1603327" y="1295375"/>
                </a:lnTo>
                <a:lnTo>
                  <a:pt x="1571934" y="1337108"/>
                </a:lnTo>
                <a:lnTo>
                  <a:pt x="1560635" y="1363803"/>
                </a:lnTo>
                <a:lnTo>
                  <a:pt x="1556043" y="1369480"/>
                </a:lnTo>
                <a:lnTo>
                  <a:pt x="1533272" y="1387232"/>
                </a:lnTo>
                <a:lnTo>
                  <a:pt x="1531619" y="1399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25"/>
          <p:cNvSpPr/>
          <p:nvPr/>
        </p:nvSpPr>
        <p:spPr>
          <a:xfrm>
            <a:off x="5063490" y="3680459"/>
            <a:ext cx="2772311" cy="445771"/>
          </a:xfrm>
          <a:custGeom>
            <a:avLst/>
            <a:gdLst/>
            <a:ahLst/>
            <a:cxnLst/>
            <a:rect l="0" t="0" r="0" b="0"/>
            <a:pathLst>
              <a:path w="2772311" h="445771">
                <a:moveTo>
                  <a:pt x="0" y="445770"/>
                </a:moveTo>
                <a:lnTo>
                  <a:pt x="83591" y="445770"/>
                </a:lnTo>
                <a:lnTo>
                  <a:pt x="101074" y="442384"/>
                </a:lnTo>
                <a:lnTo>
                  <a:pt x="117312" y="437915"/>
                </a:lnTo>
                <a:lnTo>
                  <a:pt x="197040" y="424062"/>
                </a:lnTo>
                <a:lnTo>
                  <a:pt x="235160" y="419751"/>
                </a:lnTo>
                <a:lnTo>
                  <a:pt x="269490" y="410545"/>
                </a:lnTo>
                <a:lnTo>
                  <a:pt x="278720" y="407046"/>
                </a:lnTo>
                <a:lnTo>
                  <a:pt x="363689" y="394198"/>
                </a:lnTo>
                <a:lnTo>
                  <a:pt x="438587" y="380550"/>
                </a:lnTo>
                <a:lnTo>
                  <a:pt x="486026" y="368729"/>
                </a:lnTo>
                <a:lnTo>
                  <a:pt x="538554" y="357891"/>
                </a:lnTo>
                <a:lnTo>
                  <a:pt x="579941" y="346637"/>
                </a:lnTo>
                <a:lnTo>
                  <a:pt x="623954" y="333988"/>
                </a:lnTo>
                <a:lnTo>
                  <a:pt x="698378" y="315988"/>
                </a:lnTo>
                <a:lnTo>
                  <a:pt x="733300" y="306386"/>
                </a:lnTo>
                <a:lnTo>
                  <a:pt x="798652" y="287772"/>
                </a:lnTo>
                <a:lnTo>
                  <a:pt x="845176" y="276913"/>
                </a:lnTo>
                <a:lnTo>
                  <a:pt x="907436" y="263659"/>
                </a:lnTo>
                <a:lnTo>
                  <a:pt x="967916" y="253870"/>
                </a:lnTo>
                <a:lnTo>
                  <a:pt x="1045878" y="245604"/>
                </a:lnTo>
                <a:lnTo>
                  <a:pt x="1127168" y="240765"/>
                </a:lnTo>
                <a:lnTo>
                  <a:pt x="1190574" y="239087"/>
                </a:lnTo>
                <a:lnTo>
                  <a:pt x="1429667" y="230232"/>
                </a:lnTo>
                <a:lnTo>
                  <a:pt x="1494774" y="225939"/>
                </a:lnTo>
                <a:lnTo>
                  <a:pt x="1579123" y="219768"/>
                </a:lnTo>
                <a:lnTo>
                  <a:pt x="1659960" y="211616"/>
                </a:lnTo>
                <a:lnTo>
                  <a:pt x="1750973" y="201413"/>
                </a:lnTo>
                <a:lnTo>
                  <a:pt x="1821727" y="190694"/>
                </a:lnTo>
                <a:lnTo>
                  <a:pt x="1858375" y="184279"/>
                </a:lnTo>
                <a:lnTo>
                  <a:pt x="1895506" y="176193"/>
                </a:lnTo>
                <a:lnTo>
                  <a:pt x="1932961" y="166992"/>
                </a:lnTo>
                <a:lnTo>
                  <a:pt x="1970630" y="157048"/>
                </a:lnTo>
                <a:lnTo>
                  <a:pt x="2022645" y="146000"/>
                </a:lnTo>
                <a:lnTo>
                  <a:pt x="2093669" y="133006"/>
                </a:lnTo>
                <a:lnTo>
                  <a:pt x="2147179" y="121344"/>
                </a:lnTo>
                <a:lnTo>
                  <a:pt x="2197454" y="107639"/>
                </a:lnTo>
                <a:lnTo>
                  <a:pt x="2219553" y="99486"/>
                </a:lnTo>
                <a:lnTo>
                  <a:pt x="2301567" y="91759"/>
                </a:lnTo>
                <a:lnTo>
                  <a:pt x="2369111" y="79939"/>
                </a:lnTo>
                <a:lnTo>
                  <a:pt x="2428276" y="68475"/>
                </a:lnTo>
                <a:lnTo>
                  <a:pt x="2498402" y="57042"/>
                </a:lnTo>
                <a:lnTo>
                  <a:pt x="2582096" y="44946"/>
                </a:lnTo>
                <a:lnTo>
                  <a:pt x="2642548" y="34061"/>
                </a:lnTo>
                <a:lnTo>
                  <a:pt x="2664176" y="27839"/>
                </a:lnTo>
                <a:lnTo>
                  <a:pt x="2705717" y="20457"/>
                </a:lnTo>
                <a:lnTo>
                  <a:pt x="2744827" y="7146"/>
                </a:lnTo>
                <a:lnTo>
                  <a:pt x="2772310" y="941"/>
                </a:lnTo>
                <a:lnTo>
                  <a:pt x="27660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6"/>
          <p:cNvSpPr/>
          <p:nvPr/>
        </p:nvSpPr>
        <p:spPr>
          <a:xfrm>
            <a:off x="6446520" y="4046220"/>
            <a:ext cx="45720" cy="400050"/>
          </a:xfrm>
          <a:custGeom>
            <a:avLst/>
            <a:gdLst/>
            <a:ahLst/>
            <a:cxnLst/>
            <a:rect l="0" t="0" r="0" b="0"/>
            <a:pathLst>
              <a:path w="45720" h="400050">
                <a:moveTo>
                  <a:pt x="0" y="0"/>
                </a:moveTo>
                <a:lnTo>
                  <a:pt x="9841" y="19682"/>
                </a:lnTo>
                <a:lnTo>
                  <a:pt x="10723" y="28220"/>
                </a:lnTo>
                <a:lnTo>
                  <a:pt x="11116" y="39212"/>
                </a:lnTo>
                <a:lnTo>
                  <a:pt x="11336" y="53810"/>
                </a:lnTo>
                <a:lnTo>
                  <a:pt x="11388" y="66672"/>
                </a:lnTo>
                <a:lnTo>
                  <a:pt x="12672" y="78738"/>
                </a:lnTo>
                <a:lnTo>
                  <a:pt x="19276" y="127046"/>
                </a:lnTo>
                <a:lnTo>
                  <a:pt x="20471" y="139307"/>
                </a:lnTo>
                <a:lnTo>
                  <a:pt x="21267" y="150021"/>
                </a:lnTo>
                <a:lnTo>
                  <a:pt x="21797" y="159704"/>
                </a:lnTo>
                <a:lnTo>
                  <a:pt x="22388" y="177236"/>
                </a:lnTo>
                <a:lnTo>
                  <a:pt x="22818" y="263994"/>
                </a:lnTo>
                <a:lnTo>
                  <a:pt x="24102" y="273785"/>
                </a:lnTo>
                <a:lnTo>
                  <a:pt x="26227" y="282854"/>
                </a:lnTo>
                <a:lnTo>
                  <a:pt x="28915" y="291439"/>
                </a:lnTo>
                <a:lnTo>
                  <a:pt x="30706" y="299702"/>
                </a:lnTo>
                <a:lnTo>
                  <a:pt x="31901" y="307751"/>
                </a:lnTo>
                <a:lnTo>
                  <a:pt x="32697" y="315657"/>
                </a:lnTo>
                <a:lnTo>
                  <a:pt x="33228" y="323468"/>
                </a:lnTo>
                <a:lnTo>
                  <a:pt x="33582" y="331215"/>
                </a:lnTo>
                <a:lnTo>
                  <a:pt x="34080" y="350867"/>
                </a:lnTo>
                <a:lnTo>
                  <a:pt x="34150" y="355831"/>
                </a:lnTo>
                <a:lnTo>
                  <a:pt x="35466" y="361681"/>
                </a:lnTo>
                <a:lnTo>
                  <a:pt x="37614" y="368120"/>
                </a:lnTo>
                <a:lnTo>
                  <a:pt x="44118" y="384570"/>
                </a:lnTo>
                <a:lnTo>
                  <a:pt x="45008" y="390206"/>
                </a:lnTo>
                <a:lnTo>
                  <a:pt x="45719" y="4000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7"/>
          <p:cNvSpPr/>
          <p:nvPr/>
        </p:nvSpPr>
        <p:spPr>
          <a:xfrm>
            <a:off x="6606540" y="4047078"/>
            <a:ext cx="400051" cy="312902"/>
          </a:xfrm>
          <a:custGeom>
            <a:avLst/>
            <a:gdLst/>
            <a:ahLst/>
            <a:cxnLst/>
            <a:rect l="0" t="0" r="0" b="0"/>
            <a:pathLst>
              <a:path w="400051" h="312902">
                <a:moveTo>
                  <a:pt x="0" y="90581"/>
                </a:moveTo>
                <a:lnTo>
                  <a:pt x="0" y="80740"/>
                </a:lnTo>
                <a:lnTo>
                  <a:pt x="10160" y="73084"/>
                </a:lnTo>
                <a:lnTo>
                  <a:pt x="18202" y="67487"/>
                </a:lnTo>
                <a:lnTo>
                  <a:pt x="26105" y="61215"/>
                </a:lnTo>
                <a:lnTo>
                  <a:pt x="33913" y="54494"/>
                </a:lnTo>
                <a:lnTo>
                  <a:pt x="41658" y="47473"/>
                </a:lnTo>
                <a:lnTo>
                  <a:pt x="50632" y="40253"/>
                </a:lnTo>
                <a:lnTo>
                  <a:pt x="60425" y="32899"/>
                </a:lnTo>
                <a:lnTo>
                  <a:pt x="70763" y="25456"/>
                </a:lnTo>
                <a:lnTo>
                  <a:pt x="80195" y="19225"/>
                </a:lnTo>
                <a:lnTo>
                  <a:pt x="89024" y="13800"/>
                </a:lnTo>
                <a:lnTo>
                  <a:pt x="97449" y="8914"/>
                </a:lnTo>
                <a:lnTo>
                  <a:pt x="106876" y="5657"/>
                </a:lnTo>
                <a:lnTo>
                  <a:pt x="116971" y="3485"/>
                </a:lnTo>
                <a:lnTo>
                  <a:pt x="127510" y="2037"/>
                </a:lnTo>
                <a:lnTo>
                  <a:pt x="135807" y="1072"/>
                </a:lnTo>
                <a:lnTo>
                  <a:pt x="142607" y="429"/>
                </a:lnTo>
                <a:lnTo>
                  <a:pt x="148412" y="0"/>
                </a:lnTo>
                <a:lnTo>
                  <a:pt x="153551" y="983"/>
                </a:lnTo>
                <a:lnTo>
                  <a:pt x="162648" y="5464"/>
                </a:lnTo>
                <a:lnTo>
                  <a:pt x="165582" y="8436"/>
                </a:lnTo>
                <a:lnTo>
                  <a:pt x="167537" y="11688"/>
                </a:lnTo>
                <a:lnTo>
                  <a:pt x="169711" y="18688"/>
                </a:lnTo>
                <a:lnTo>
                  <a:pt x="170677" y="26032"/>
                </a:lnTo>
                <a:lnTo>
                  <a:pt x="170935" y="32309"/>
                </a:lnTo>
                <a:lnTo>
                  <a:pt x="171221" y="49442"/>
                </a:lnTo>
                <a:lnTo>
                  <a:pt x="170027" y="58076"/>
                </a:lnTo>
                <a:lnTo>
                  <a:pt x="167961" y="66371"/>
                </a:lnTo>
                <a:lnTo>
                  <a:pt x="165314" y="74441"/>
                </a:lnTo>
                <a:lnTo>
                  <a:pt x="159739" y="87441"/>
                </a:lnTo>
                <a:lnTo>
                  <a:pt x="143385" y="122206"/>
                </a:lnTo>
                <a:lnTo>
                  <a:pt x="132419" y="140874"/>
                </a:lnTo>
                <a:lnTo>
                  <a:pt x="120030" y="159670"/>
                </a:lnTo>
                <a:lnTo>
                  <a:pt x="106690" y="178550"/>
                </a:lnTo>
                <a:lnTo>
                  <a:pt x="96526" y="193677"/>
                </a:lnTo>
                <a:lnTo>
                  <a:pt x="88481" y="206302"/>
                </a:lnTo>
                <a:lnTo>
                  <a:pt x="81847" y="217258"/>
                </a:lnTo>
                <a:lnTo>
                  <a:pt x="76155" y="228373"/>
                </a:lnTo>
                <a:lnTo>
                  <a:pt x="71090" y="239592"/>
                </a:lnTo>
                <a:lnTo>
                  <a:pt x="66444" y="250882"/>
                </a:lnTo>
                <a:lnTo>
                  <a:pt x="62076" y="259679"/>
                </a:lnTo>
                <a:lnTo>
                  <a:pt x="57893" y="266813"/>
                </a:lnTo>
                <a:lnTo>
                  <a:pt x="53835" y="272839"/>
                </a:lnTo>
                <a:lnTo>
                  <a:pt x="49860" y="276856"/>
                </a:lnTo>
                <a:lnTo>
                  <a:pt x="45940" y="279535"/>
                </a:lnTo>
                <a:lnTo>
                  <a:pt x="42056" y="281320"/>
                </a:lnTo>
                <a:lnTo>
                  <a:pt x="39467" y="283781"/>
                </a:lnTo>
                <a:lnTo>
                  <a:pt x="37742" y="286691"/>
                </a:lnTo>
                <a:lnTo>
                  <a:pt x="36591" y="289901"/>
                </a:lnTo>
                <a:lnTo>
                  <a:pt x="31926" y="296855"/>
                </a:lnTo>
                <a:lnTo>
                  <a:pt x="28904" y="300487"/>
                </a:lnTo>
                <a:lnTo>
                  <a:pt x="26889" y="304178"/>
                </a:lnTo>
                <a:lnTo>
                  <a:pt x="24650" y="311667"/>
                </a:lnTo>
                <a:lnTo>
                  <a:pt x="26593" y="312901"/>
                </a:lnTo>
                <a:lnTo>
                  <a:pt x="30429" y="312455"/>
                </a:lnTo>
                <a:lnTo>
                  <a:pt x="40193" y="309842"/>
                </a:lnTo>
                <a:lnTo>
                  <a:pt x="48766" y="308681"/>
                </a:lnTo>
                <a:lnTo>
                  <a:pt x="56641" y="305831"/>
                </a:lnTo>
                <a:lnTo>
                  <a:pt x="66971" y="301391"/>
                </a:lnTo>
                <a:lnTo>
                  <a:pt x="78937" y="295891"/>
                </a:lnTo>
                <a:lnTo>
                  <a:pt x="89454" y="292224"/>
                </a:lnTo>
                <a:lnTo>
                  <a:pt x="99006" y="289780"/>
                </a:lnTo>
                <a:lnTo>
                  <a:pt x="107914" y="288151"/>
                </a:lnTo>
                <a:lnTo>
                  <a:pt x="116393" y="285795"/>
                </a:lnTo>
                <a:lnTo>
                  <a:pt x="124584" y="282953"/>
                </a:lnTo>
                <a:lnTo>
                  <a:pt x="132586" y="279789"/>
                </a:lnTo>
                <a:lnTo>
                  <a:pt x="161797" y="269501"/>
                </a:lnTo>
                <a:lnTo>
                  <a:pt x="180255" y="263201"/>
                </a:lnTo>
                <a:lnTo>
                  <a:pt x="195099" y="259001"/>
                </a:lnTo>
                <a:lnTo>
                  <a:pt x="207536" y="256201"/>
                </a:lnTo>
                <a:lnTo>
                  <a:pt x="218367" y="254335"/>
                </a:lnTo>
                <a:lnTo>
                  <a:pt x="226858" y="253090"/>
                </a:lnTo>
                <a:lnTo>
                  <a:pt x="233788" y="252261"/>
                </a:lnTo>
                <a:lnTo>
                  <a:pt x="239680" y="251708"/>
                </a:lnTo>
                <a:lnTo>
                  <a:pt x="246146" y="250069"/>
                </a:lnTo>
                <a:lnTo>
                  <a:pt x="252997" y="247706"/>
                </a:lnTo>
                <a:lnTo>
                  <a:pt x="260105" y="244861"/>
                </a:lnTo>
                <a:lnTo>
                  <a:pt x="272463" y="242965"/>
                </a:lnTo>
                <a:lnTo>
                  <a:pt x="288322" y="241700"/>
                </a:lnTo>
                <a:lnTo>
                  <a:pt x="330115" y="239921"/>
                </a:lnTo>
                <a:lnTo>
                  <a:pt x="338187" y="239671"/>
                </a:lnTo>
                <a:lnTo>
                  <a:pt x="346108" y="240775"/>
                </a:lnTo>
                <a:lnTo>
                  <a:pt x="353928" y="242780"/>
                </a:lnTo>
                <a:lnTo>
                  <a:pt x="361681" y="245387"/>
                </a:lnTo>
                <a:lnTo>
                  <a:pt x="373684" y="248284"/>
                </a:lnTo>
                <a:lnTo>
                  <a:pt x="400050" y="2506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28"/>
          <p:cNvSpPr/>
          <p:nvPr/>
        </p:nvSpPr>
        <p:spPr>
          <a:xfrm>
            <a:off x="7018019" y="3589020"/>
            <a:ext cx="217172" cy="400051"/>
          </a:xfrm>
          <a:custGeom>
            <a:avLst/>
            <a:gdLst/>
            <a:ahLst/>
            <a:cxnLst/>
            <a:rect l="0" t="0" r="0" b="0"/>
            <a:pathLst>
              <a:path w="217172" h="400051">
                <a:moveTo>
                  <a:pt x="0" y="400050"/>
                </a:moveTo>
                <a:lnTo>
                  <a:pt x="0" y="387914"/>
                </a:lnTo>
                <a:lnTo>
                  <a:pt x="1271" y="380529"/>
                </a:lnTo>
                <a:lnTo>
                  <a:pt x="3388" y="371796"/>
                </a:lnTo>
                <a:lnTo>
                  <a:pt x="6069" y="362164"/>
                </a:lnTo>
                <a:lnTo>
                  <a:pt x="9125" y="353202"/>
                </a:lnTo>
                <a:lnTo>
                  <a:pt x="12434" y="344688"/>
                </a:lnTo>
                <a:lnTo>
                  <a:pt x="15909" y="336472"/>
                </a:lnTo>
                <a:lnTo>
                  <a:pt x="19497" y="325915"/>
                </a:lnTo>
                <a:lnTo>
                  <a:pt x="23158" y="313796"/>
                </a:lnTo>
                <a:lnTo>
                  <a:pt x="26868" y="300637"/>
                </a:lnTo>
                <a:lnTo>
                  <a:pt x="31882" y="289325"/>
                </a:lnTo>
                <a:lnTo>
                  <a:pt x="37765" y="279243"/>
                </a:lnTo>
                <a:lnTo>
                  <a:pt x="44227" y="269982"/>
                </a:lnTo>
                <a:lnTo>
                  <a:pt x="101864" y="178067"/>
                </a:lnTo>
                <a:lnTo>
                  <a:pt x="118708" y="149191"/>
                </a:lnTo>
                <a:lnTo>
                  <a:pt x="131210" y="126131"/>
                </a:lnTo>
                <a:lnTo>
                  <a:pt x="140813" y="106947"/>
                </a:lnTo>
                <a:lnTo>
                  <a:pt x="151026" y="89077"/>
                </a:lnTo>
                <a:lnTo>
                  <a:pt x="161644" y="72085"/>
                </a:lnTo>
                <a:lnTo>
                  <a:pt x="172532" y="55676"/>
                </a:lnTo>
                <a:lnTo>
                  <a:pt x="181062" y="43467"/>
                </a:lnTo>
                <a:lnTo>
                  <a:pt x="188018" y="34058"/>
                </a:lnTo>
                <a:lnTo>
                  <a:pt x="193926" y="26515"/>
                </a:lnTo>
                <a:lnTo>
                  <a:pt x="199134" y="20217"/>
                </a:lnTo>
                <a:lnTo>
                  <a:pt x="203876" y="14748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29"/>
          <p:cNvSpPr/>
          <p:nvPr/>
        </p:nvSpPr>
        <p:spPr>
          <a:xfrm>
            <a:off x="7349490" y="2240279"/>
            <a:ext cx="342901" cy="354331"/>
          </a:xfrm>
          <a:custGeom>
            <a:avLst/>
            <a:gdLst/>
            <a:ahLst/>
            <a:cxnLst/>
            <a:rect l="0" t="0" r="0" b="0"/>
            <a:pathLst>
              <a:path w="342901" h="354331">
                <a:moveTo>
                  <a:pt x="0" y="354330"/>
                </a:moveTo>
                <a:lnTo>
                  <a:pt x="6068" y="336127"/>
                </a:lnTo>
                <a:lnTo>
                  <a:pt x="9125" y="328225"/>
                </a:lnTo>
                <a:lnTo>
                  <a:pt x="12433" y="320417"/>
                </a:lnTo>
                <a:lnTo>
                  <a:pt x="15908" y="312671"/>
                </a:lnTo>
                <a:lnTo>
                  <a:pt x="22036" y="302428"/>
                </a:lnTo>
                <a:lnTo>
                  <a:pt x="29930" y="290519"/>
                </a:lnTo>
                <a:lnTo>
                  <a:pt x="39003" y="277499"/>
                </a:lnTo>
                <a:lnTo>
                  <a:pt x="47592" y="267550"/>
                </a:lnTo>
                <a:lnTo>
                  <a:pt x="55858" y="259647"/>
                </a:lnTo>
                <a:lnTo>
                  <a:pt x="63908" y="253108"/>
                </a:lnTo>
                <a:lnTo>
                  <a:pt x="71815" y="246209"/>
                </a:lnTo>
                <a:lnTo>
                  <a:pt x="79627" y="239069"/>
                </a:lnTo>
                <a:lnTo>
                  <a:pt x="87374" y="231770"/>
                </a:lnTo>
                <a:lnTo>
                  <a:pt x="201216" y="118801"/>
                </a:lnTo>
                <a:lnTo>
                  <a:pt x="212884" y="105871"/>
                </a:lnTo>
                <a:lnTo>
                  <a:pt x="223202" y="93440"/>
                </a:lnTo>
                <a:lnTo>
                  <a:pt x="232621" y="81344"/>
                </a:lnTo>
                <a:lnTo>
                  <a:pt x="241441" y="72009"/>
                </a:lnTo>
                <a:lnTo>
                  <a:pt x="249860" y="64516"/>
                </a:lnTo>
                <a:lnTo>
                  <a:pt x="258013" y="58251"/>
                </a:lnTo>
                <a:lnTo>
                  <a:pt x="267259" y="50264"/>
                </a:lnTo>
                <a:lnTo>
                  <a:pt x="277232" y="41130"/>
                </a:lnTo>
                <a:lnTo>
                  <a:pt x="287691" y="31230"/>
                </a:lnTo>
                <a:lnTo>
                  <a:pt x="297204" y="23360"/>
                </a:lnTo>
                <a:lnTo>
                  <a:pt x="306086" y="16844"/>
                </a:lnTo>
                <a:lnTo>
                  <a:pt x="323948" y="499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30"/>
          <p:cNvSpPr/>
          <p:nvPr/>
        </p:nvSpPr>
        <p:spPr>
          <a:xfrm>
            <a:off x="5600700" y="3088118"/>
            <a:ext cx="514351" cy="19253"/>
          </a:xfrm>
          <a:custGeom>
            <a:avLst/>
            <a:gdLst/>
            <a:ahLst/>
            <a:cxnLst/>
            <a:rect l="0" t="0" r="0" b="0"/>
            <a:pathLst>
              <a:path w="514351" h="19253">
                <a:moveTo>
                  <a:pt x="0" y="9411"/>
                </a:moveTo>
                <a:lnTo>
                  <a:pt x="6067" y="9411"/>
                </a:lnTo>
                <a:lnTo>
                  <a:pt x="9125" y="10682"/>
                </a:lnTo>
                <a:lnTo>
                  <a:pt x="12433" y="12798"/>
                </a:lnTo>
                <a:lnTo>
                  <a:pt x="15908" y="15479"/>
                </a:lnTo>
                <a:lnTo>
                  <a:pt x="20766" y="17267"/>
                </a:lnTo>
                <a:lnTo>
                  <a:pt x="26544" y="18458"/>
                </a:lnTo>
                <a:lnTo>
                  <a:pt x="32936" y="19252"/>
                </a:lnTo>
                <a:lnTo>
                  <a:pt x="42277" y="18512"/>
                </a:lnTo>
                <a:lnTo>
                  <a:pt x="53585" y="16749"/>
                </a:lnTo>
                <a:lnTo>
                  <a:pt x="66203" y="14303"/>
                </a:lnTo>
                <a:lnTo>
                  <a:pt x="107317" y="8199"/>
                </a:lnTo>
                <a:lnTo>
                  <a:pt x="132504" y="4793"/>
                </a:lnTo>
                <a:lnTo>
                  <a:pt x="153106" y="2523"/>
                </a:lnTo>
                <a:lnTo>
                  <a:pt x="170650" y="1009"/>
                </a:lnTo>
                <a:lnTo>
                  <a:pt x="186157" y="0"/>
                </a:lnTo>
                <a:lnTo>
                  <a:pt x="204114" y="597"/>
                </a:lnTo>
                <a:lnTo>
                  <a:pt x="223706" y="2265"/>
                </a:lnTo>
                <a:lnTo>
                  <a:pt x="244387" y="4647"/>
                </a:lnTo>
                <a:lnTo>
                  <a:pt x="270874" y="6235"/>
                </a:lnTo>
                <a:lnTo>
                  <a:pt x="334172" y="8000"/>
                </a:lnTo>
                <a:lnTo>
                  <a:pt x="514350" y="94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1"/>
          <p:cNvSpPr/>
          <p:nvPr/>
        </p:nvSpPr>
        <p:spPr>
          <a:xfrm>
            <a:off x="5486400" y="3303270"/>
            <a:ext cx="640080" cy="34290"/>
          </a:xfrm>
          <a:custGeom>
            <a:avLst/>
            <a:gdLst/>
            <a:ahLst/>
            <a:cxnLst/>
            <a:rect l="0" t="0" r="0" b="0"/>
            <a:pathLst>
              <a:path w="640080" h="34290">
                <a:moveTo>
                  <a:pt x="0" y="34289"/>
                </a:moveTo>
                <a:lnTo>
                  <a:pt x="6067" y="34289"/>
                </a:lnTo>
                <a:lnTo>
                  <a:pt x="9125" y="33019"/>
                </a:lnTo>
                <a:lnTo>
                  <a:pt x="12433" y="30903"/>
                </a:lnTo>
                <a:lnTo>
                  <a:pt x="15908" y="28222"/>
                </a:lnTo>
                <a:lnTo>
                  <a:pt x="20766" y="26434"/>
                </a:lnTo>
                <a:lnTo>
                  <a:pt x="26544" y="25243"/>
                </a:lnTo>
                <a:lnTo>
                  <a:pt x="32936" y="24448"/>
                </a:lnTo>
                <a:lnTo>
                  <a:pt x="46811" y="23566"/>
                </a:lnTo>
                <a:lnTo>
                  <a:pt x="54067" y="23330"/>
                </a:lnTo>
                <a:lnTo>
                  <a:pt x="63984" y="21903"/>
                </a:lnTo>
                <a:lnTo>
                  <a:pt x="75676" y="19682"/>
                </a:lnTo>
                <a:lnTo>
                  <a:pt x="88551" y="16931"/>
                </a:lnTo>
                <a:lnTo>
                  <a:pt x="100944" y="15097"/>
                </a:lnTo>
                <a:lnTo>
                  <a:pt x="113015" y="13875"/>
                </a:lnTo>
                <a:lnTo>
                  <a:pt x="124874" y="13059"/>
                </a:lnTo>
                <a:lnTo>
                  <a:pt x="135319" y="11246"/>
                </a:lnTo>
                <a:lnTo>
                  <a:pt x="144822" y="8767"/>
                </a:lnTo>
                <a:lnTo>
                  <a:pt x="153698" y="5845"/>
                </a:lnTo>
                <a:lnTo>
                  <a:pt x="171045" y="3896"/>
                </a:lnTo>
                <a:lnTo>
                  <a:pt x="194040" y="2597"/>
                </a:lnTo>
                <a:lnTo>
                  <a:pt x="248800" y="1154"/>
                </a:lnTo>
                <a:lnTo>
                  <a:pt x="6400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2"/>
          <p:cNvSpPr/>
          <p:nvPr/>
        </p:nvSpPr>
        <p:spPr>
          <a:xfrm>
            <a:off x="5040629" y="2914650"/>
            <a:ext cx="85969" cy="502921"/>
          </a:xfrm>
          <a:custGeom>
            <a:avLst/>
            <a:gdLst/>
            <a:ahLst/>
            <a:cxnLst/>
            <a:rect l="0" t="0" r="0" b="0"/>
            <a:pathLst>
              <a:path w="85969" h="502921">
                <a:moveTo>
                  <a:pt x="57150" y="0"/>
                </a:moveTo>
                <a:lnTo>
                  <a:pt x="69286" y="6067"/>
                </a:lnTo>
                <a:lnTo>
                  <a:pt x="72861" y="9125"/>
                </a:lnTo>
                <a:lnTo>
                  <a:pt x="75244" y="12433"/>
                </a:lnTo>
                <a:lnTo>
                  <a:pt x="76833" y="15909"/>
                </a:lnTo>
                <a:lnTo>
                  <a:pt x="79162" y="22036"/>
                </a:lnTo>
                <a:lnTo>
                  <a:pt x="85137" y="39003"/>
                </a:lnTo>
                <a:lnTo>
                  <a:pt x="85968" y="52672"/>
                </a:lnTo>
                <a:lnTo>
                  <a:pt x="85252" y="69404"/>
                </a:lnTo>
                <a:lnTo>
                  <a:pt x="83505" y="88179"/>
                </a:lnTo>
                <a:lnTo>
                  <a:pt x="82340" y="103236"/>
                </a:lnTo>
                <a:lnTo>
                  <a:pt x="81564" y="115814"/>
                </a:lnTo>
                <a:lnTo>
                  <a:pt x="81046" y="126739"/>
                </a:lnTo>
                <a:lnTo>
                  <a:pt x="79431" y="137833"/>
                </a:lnTo>
                <a:lnTo>
                  <a:pt x="77084" y="149038"/>
                </a:lnTo>
                <a:lnTo>
                  <a:pt x="68550" y="184349"/>
                </a:lnTo>
                <a:lnTo>
                  <a:pt x="52057" y="255076"/>
                </a:lnTo>
                <a:lnTo>
                  <a:pt x="46135" y="283080"/>
                </a:lnTo>
                <a:lnTo>
                  <a:pt x="42187" y="304290"/>
                </a:lnTo>
                <a:lnTo>
                  <a:pt x="39555" y="320970"/>
                </a:lnTo>
                <a:lnTo>
                  <a:pt x="36530" y="335900"/>
                </a:lnTo>
                <a:lnTo>
                  <a:pt x="33244" y="349663"/>
                </a:lnTo>
                <a:lnTo>
                  <a:pt x="29782" y="362649"/>
                </a:lnTo>
                <a:lnTo>
                  <a:pt x="22550" y="387237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3"/>
          <p:cNvSpPr/>
          <p:nvPr/>
        </p:nvSpPr>
        <p:spPr>
          <a:xfrm>
            <a:off x="5215372" y="2971800"/>
            <a:ext cx="201768" cy="329064"/>
          </a:xfrm>
          <a:custGeom>
            <a:avLst/>
            <a:gdLst/>
            <a:ahLst/>
            <a:cxnLst/>
            <a:rect l="0" t="0" r="0" b="0"/>
            <a:pathLst>
              <a:path w="201768" h="329064">
                <a:moveTo>
                  <a:pt x="76718" y="0"/>
                </a:moveTo>
                <a:lnTo>
                  <a:pt x="70650" y="12135"/>
                </a:lnTo>
                <a:lnTo>
                  <a:pt x="68862" y="18250"/>
                </a:lnTo>
                <a:lnTo>
                  <a:pt x="67671" y="24867"/>
                </a:lnTo>
                <a:lnTo>
                  <a:pt x="66876" y="31817"/>
                </a:lnTo>
                <a:lnTo>
                  <a:pt x="63807" y="41531"/>
                </a:lnTo>
                <a:lnTo>
                  <a:pt x="59220" y="53088"/>
                </a:lnTo>
                <a:lnTo>
                  <a:pt x="53623" y="65872"/>
                </a:lnTo>
                <a:lnTo>
                  <a:pt x="37243" y="100396"/>
                </a:lnTo>
                <a:lnTo>
                  <a:pt x="27542" y="120270"/>
                </a:lnTo>
                <a:lnTo>
                  <a:pt x="19803" y="138600"/>
                </a:lnTo>
                <a:lnTo>
                  <a:pt x="13375" y="155900"/>
                </a:lnTo>
                <a:lnTo>
                  <a:pt x="7820" y="172513"/>
                </a:lnTo>
                <a:lnTo>
                  <a:pt x="4115" y="189938"/>
                </a:lnTo>
                <a:lnTo>
                  <a:pt x="1646" y="207906"/>
                </a:lnTo>
                <a:lnTo>
                  <a:pt x="0" y="226233"/>
                </a:lnTo>
                <a:lnTo>
                  <a:pt x="173" y="242262"/>
                </a:lnTo>
                <a:lnTo>
                  <a:pt x="1558" y="256758"/>
                </a:lnTo>
                <a:lnTo>
                  <a:pt x="3751" y="270232"/>
                </a:lnTo>
                <a:lnTo>
                  <a:pt x="6483" y="280484"/>
                </a:lnTo>
                <a:lnTo>
                  <a:pt x="9574" y="288590"/>
                </a:lnTo>
                <a:lnTo>
                  <a:pt x="12905" y="295262"/>
                </a:lnTo>
                <a:lnTo>
                  <a:pt x="15126" y="300982"/>
                </a:lnTo>
                <a:lnTo>
                  <a:pt x="17593" y="310722"/>
                </a:lnTo>
                <a:lnTo>
                  <a:pt x="22077" y="319285"/>
                </a:lnTo>
                <a:lnTo>
                  <a:pt x="25051" y="323347"/>
                </a:lnTo>
                <a:lnTo>
                  <a:pt x="28303" y="326054"/>
                </a:lnTo>
                <a:lnTo>
                  <a:pt x="31741" y="327859"/>
                </a:lnTo>
                <a:lnTo>
                  <a:pt x="35303" y="329063"/>
                </a:lnTo>
                <a:lnTo>
                  <a:pt x="40218" y="328595"/>
                </a:lnTo>
                <a:lnTo>
                  <a:pt x="46035" y="327013"/>
                </a:lnTo>
                <a:lnTo>
                  <a:pt x="52452" y="324689"/>
                </a:lnTo>
                <a:lnTo>
                  <a:pt x="58001" y="321869"/>
                </a:lnTo>
                <a:lnTo>
                  <a:pt x="62970" y="318719"/>
                </a:lnTo>
                <a:lnTo>
                  <a:pt x="67552" y="315349"/>
                </a:lnTo>
                <a:lnTo>
                  <a:pt x="73147" y="311833"/>
                </a:lnTo>
                <a:lnTo>
                  <a:pt x="79417" y="308218"/>
                </a:lnTo>
                <a:lnTo>
                  <a:pt x="86138" y="304539"/>
                </a:lnTo>
                <a:lnTo>
                  <a:pt x="91888" y="300816"/>
                </a:lnTo>
                <a:lnTo>
                  <a:pt x="96991" y="297064"/>
                </a:lnTo>
                <a:lnTo>
                  <a:pt x="101663" y="293292"/>
                </a:lnTo>
                <a:lnTo>
                  <a:pt x="109858" y="283158"/>
                </a:lnTo>
                <a:lnTo>
                  <a:pt x="120401" y="268782"/>
                </a:lnTo>
                <a:lnTo>
                  <a:pt x="132510" y="251578"/>
                </a:lnTo>
                <a:lnTo>
                  <a:pt x="141852" y="237568"/>
                </a:lnTo>
                <a:lnTo>
                  <a:pt x="149351" y="225689"/>
                </a:lnTo>
                <a:lnTo>
                  <a:pt x="155620" y="215229"/>
                </a:lnTo>
                <a:lnTo>
                  <a:pt x="161069" y="205716"/>
                </a:lnTo>
                <a:lnTo>
                  <a:pt x="170510" y="188372"/>
                </a:lnTo>
                <a:lnTo>
                  <a:pt x="186920" y="156542"/>
                </a:lnTo>
                <a:lnTo>
                  <a:pt x="194700" y="141117"/>
                </a:lnTo>
                <a:lnTo>
                  <a:pt x="197282" y="133448"/>
                </a:lnTo>
                <a:lnTo>
                  <a:pt x="199004" y="125795"/>
                </a:lnTo>
                <a:lnTo>
                  <a:pt x="200152" y="118153"/>
                </a:lnTo>
                <a:lnTo>
                  <a:pt x="200917" y="107979"/>
                </a:lnTo>
                <a:lnTo>
                  <a:pt x="201427" y="96116"/>
                </a:lnTo>
                <a:lnTo>
                  <a:pt x="201767" y="83127"/>
                </a:lnTo>
                <a:lnTo>
                  <a:pt x="200724" y="70658"/>
                </a:lnTo>
                <a:lnTo>
                  <a:pt x="198759" y="58535"/>
                </a:lnTo>
                <a:lnTo>
                  <a:pt x="196178" y="46643"/>
                </a:lnTo>
                <a:lnTo>
                  <a:pt x="193188" y="37445"/>
                </a:lnTo>
                <a:lnTo>
                  <a:pt x="189925" y="30043"/>
                </a:lnTo>
                <a:lnTo>
                  <a:pt x="186479" y="23839"/>
                </a:lnTo>
                <a:lnTo>
                  <a:pt x="180372" y="18432"/>
                </a:lnTo>
                <a:lnTo>
                  <a:pt x="172490" y="13558"/>
                </a:lnTo>
                <a:lnTo>
                  <a:pt x="163426" y="9039"/>
                </a:lnTo>
                <a:lnTo>
                  <a:pt x="154843" y="6025"/>
                </a:lnTo>
                <a:lnTo>
                  <a:pt x="146582" y="4017"/>
                </a:lnTo>
                <a:lnTo>
                  <a:pt x="138533" y="2678"/>
                </a:lnTo>
                <a:lnTo>
                  <a:pt x="131898" y="1785"/>
                </a:lnTo>
                <a:lnTo>
                  <a:pt x="126205" y="1190"/>
                </a:lnTo>
                <a:lnTo>
                  <a:pt x="121139" y="793"/>
                </a:lnTo>
                <a:lnTo>
                  <a:pt x="113952" y="1799"/>
                </a:lnTo>
                <a:lnTo>
                  <a:pt x="105350" y="3739"/>
                </a:lnTo>
                <a:lnTo>
                  <a:pt x="76718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4"/>
          <p:cNvSpPr/>
          <p:nvPr/>
        </p:nvSpPr>
        <p:spPr>
          <a:xfrm>
            <a:off x="8069579" y="3040379"/>
            <a:ext cx="365762" cy="34291"/>
          </a:xfrm>
          <a:custGeom>
            <a:avLst/>
            <a:gdLst/>
            <a:ahLst/>
            <a:cxnLst/>
            <a:rect l="0" t="0" r="0" b="0"/>
            <a:pathLst>
              <a:path w="365762" h="34291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1"/>
                </a:lnTo>
                <a:lnTo>
                  <a:pt x="41508" y="10371"/>
                </a:lnTo>
                <a:lnTo>
                  <a:pt x="47992" y="10724"/>
                </a:lnTo>
                <a:lnTo>
                  <a:pt x="54855" y="10960"/>
                </a:lnTo>
                <a:lnTo>
                  <a:pt x="65780" y="12386"/>
                </a:lnTo>
                <a:lnTo>
                  <a:pt x="79414" y="14608"/>
                </a:lnTo>
                <a:lnTo>
                  <a:pt x="94852" y="17359"/>
                </a:lnTo>
                <a:lnTo>
                  <a:pt x="111496" y="19193"/>
                </a:lnTo>
                <a:lnTo>
                  <a:pt x="128940" y="20415"/>
                </a:lnTo>
                <a:lnTo>
                  <a:pt x="146921" y="21230"/>
                </a:lnTo>
                <a:lnTo>
                  <a:pt x="257175" y="22377"/>
                </a:lnTo>
                <a:lnTo>
                  <a:pt x="288289" y="23808"/>
                </a:lnTo>
                <a:lnTo>
                  <a:pt x="311573" y="26033"/>
                </a:lnTo>
                <a:lnTo>
                  <a:pt x="36576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35"/>
          <p:cNvSpPr/>
          <p:nvPr/>
        </p:nvSpPr>
        <p:spPr>
          <a:xfrm>
            <a:off x="7932419" y="3178150"/>
            <a:ext cx="457201" cy="22251"/>
          </a:xfrm>
          <a:custGeom>
            <a:avLst/>
            <a:gdLst/>
            <a:ahLst/>
            <a:cxnLst/>
            <a:rect l="0" t="0" r="0" b="0"/>
            <a:pathLst>
              <a:path w="457201" h="22251">
                <a:moveTo>
                  <a:pt x="0" y="22250"/>
                </a:moveTo>
                <a:lnTo>
                  <a:pt x="91681" y="22250"/>
                </a:lnTo>
                <a:lnTo>
                  <a:pt x="122081" y="20979"/>
                </a:lnTo>
                <a:lnTo>
                  <a:pt x="196499" y="16182"/>
                </a:lnTo>
                <a:lnTo>
                  <a:pt x="227519" y="13124"/>
                </a:lnTo>
                <a:lnTo>
                  <a:pt x="253280" y="9816"/>
                </a:lnTo>
                <a:lnTo>
                  <a:pt x="275534" y="6341"/>
                </a:lnTo>
                <a:lnTo>
                  <a:pt x="297989" y="4023"/>
                </a:lnTo>
                <a:lnTo>
                  <a:pt x="320580" y="2479"/>
                </a:lnTo>
                <a:lnTo>
                  <a:pt x="375234" y="305"/>
                </a:lnTo>
                <a:lnTo>
                  <a:pt x="387316" y="0"/>
                </a:lnTo>
                <a:lnTo>
                  <a:pt x="397911" y="1066"/>
                </a:lnTo>
                <a:lnTo>
                  <a:pt x="407513" y="3047"/>
                </a:lnTo>
                <a:lnTo>
                  <a:pt x="416457" y="5638"/>
                </a:lnTo>
                <a:lnTo>
                  <a:pt x="424958" y="8635"/>
                </a:lnTo>
                <a:lnTo>
                  <a:pt x="433165" y="11903"/>
                </a:lnTo>
                <a:lnTo>
                  <a:pt x="457200" y="22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6"/>
          <p:cNvSpPr/>
          <p:nvPr/>
        </p:nvSpPr>
        <p:spPr>
          <a:xfrm>
            <a:off x="4700731" y="4241550"/>
            <a:ext cx="248460" cy="353310"/>
          </a:xfrm>
          <a:custGeom>
            <a:avLst/>
            <a:gdLst/>
            <a:ahLst/>
            <a:cxnLst/>
            <a:rect l="0" t="0" r="0" b="0"/>
            <a:pathLst>
              <a:path w="248460" h="353310">
                <a:moveTo>
                  <a:pt x="42719" y="261869"/>
                </a:moveTo>
                <a:lnTo>
                  <a:pt x="24515" y="255802"/>
                </a:lnTo>
                <a:lnTo>
                  <a:pt x="17883" y="252744"/>
                </a:lnTo>
                <a:lnTo>
                  <a:pt x="12192" y="249436"/>
                </a:lnTo>
                <a:lnTo>
                  <a:pt x="0" y="241069"/>
                </a:lnTo>
                <a:lnTo>
                  <a:pt x="269" y="236573"/>
                </a:lnTo>
                <a:lnTo>
                  <a:pt x="1719" y="229765"/>
                </a:lnTo>
                <a:lnTo>
                  <a:pt x="3956" y="221416"/>
                </a:lnTo>
                <a:lnTo>
                  <a:pt x="10527" y="204421"/>
                </a:lnTo>
                <a:lnTo>
                  <a:pt x="31374" y="155057"/>
                </a:lnTo>
                <a:lnTo>
                  <a:pt x="44046" y="128431"/>
                </a:lnTo>
                <a:lnTo>
                  <a:pt x="57573" y="101791"/>
                </a:lnTo>
                <a:lnTo>
                  <a:pt x="71672" y="75140"/>
                </a:lnTo>
                <a:lnTo>
                  <a:pt x="83611" y="56103"/>
                </a:lnTo>
                <a:lnTo>
                  <a:pt x="94110" y="42142"/>
                </a:lnTo>
                <a:lnTo>
                  <a:pt x="111279" y="23243"/>
                </a:lnTo>
                <a:lnTo>
                  <a:pt x="123143" y="10610"/>
                </a:lnTo>
                <a:lnTo>
                  <a:pt x="129355" y="6733"/>
                </a:lnTo>
                <a:lnTo>
                  <a:pt x="136036" y="4148"/>
                </a:lnTo>
                <a:lnTo>
                  <a:pt x="143030" y="2426"/>
                </a:lnTo>
                <a:lnTo>
                  <a:pt x="148963" y="1277"/>
                </a:lnTo>
                <a:lnTo>
                  <a:pt x="154188" y="511"/>
                </a:lnTo>
                <a:lnTo>
                  <a:pt x="158942" y="0"/>
                </a:lnTo>
                <a:lnTo>
                  <a:pt x="163381" y="930"/>
                </a:lnTo>
                <a:lnTo>
                  <a:pt x="167610" y="2820"/>
                </a:lnTo>
                <a:lnTo>
                  <a:pt x="171699" y="5350"/>
                </a:lnTo>
                <a:lnTo>
                  <a:pt x="175696" y="9576"/>
                </a:lnTo>
                <a:lnTo>
                  <a:pt x="179630" y="14934"/>
                </a:lnTo>
                <a:lnTo>
                  <a:pt x="183523" y="21046"/>
                </a:lnTo>
                <a:lnTo>
                  <a:pt x="188658" y="30200"/>
                </a:lnTo>
                <a:lnTo>
                  <a:pt x="201137" y="53919"/>
                </a:lnTo>
                <a:lnTo>
                  <a:pt x="206751" y="72435"/>
                </a:lnTo>
                <a:lnTo>
                  <a:pt x="211763" y="94940"/>
                </a:lnTo>
                <a:lnTo>
                  <a:pt x="216375" y="120103"/>
                </a:lnTo>
                <a:lnTo>
                  <a:pt x="220720" y="140689"/>
                </a:lnTo>
                <a:lnTo>
                  <a:pt x="224886" y="158222"/>
                </a:lnTo>
                <a:lnTo>
                  <a:pt x="228933" y="173721"/>
                </a:lnTo>
                <a:lnTo>
                  <a:pt x="231632" y="186594"/>
                </a:lnTo>
                <a:lnTo>
                  <a:pt x="233431" y="197716"/>
                </a:lnTo>
                <a:lnTo>
                  <a:pt x="234630" y="207670"/>
                </a:lnTo>
                <a:lnTo>
                  <a:pt x="235430" y="219387"/>
                </a:lnTo>
                <a:lnTo>
                  <a:pt x="235963" y="232278"/>
                </a:lnTo>
                <a:lnTo>
                  <a:pt x="236318" y="245952"/>
                </a:lnTo>
                <a:lnTo>
                  <a:pt x="237825" y="257607"/>
                </a:lnTo>
                <a:lnTo>
                  <a:pt x="240099" y="267918"/>
                </a:lnTo>
                <a:lnTo>
                  <a:pt x="242886" y="277332"/>
                </a:lnTo>
                <a:lnTo>
                  <a:pt x="244743" y="287418"/>
                </a:lnTo>
                <a:lnTo>
                  <a:pt x="245982" y="297951"/>
                </a:lnTo>
                <a:lnTo>
                  <a:pt x="247358" y="317276"/>
                </a:lnTo>
                <a:lnTo>
                  <a:pt x="248241" y="336643"/>
                </a:lnTo>
                <a:lnTo>
                  <a:pt x="248459" y="353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7"/>
          <p:cNvSpPr/>
          <p:nvPr/>
        </p:nvSpPr>
        <p:spPr>
          <a:xfrm>
            <a:off x="4697729" y="4297679"/>
            <a:ext cx="331472" cy="137161"/>
          </a:xfrm>
          <a:custGeom>
            <a:avLst/>
            <a:gdLst/>
            <a:ahLst/>
            <a:cxnLst/>
            <a:rect l="0" t="0" r="0" b="0"/>
            <a:pathLst>
              <a:path w="331472" h="137161">
                <a:moveTo>
                  <a:pt x="0" y="137160"/>
                </a:moveTo>
                <a:lnTo>
                  <a:pt x="0" y="131093"/>
                </a:lnTo>
                <a:lnTo>
                  <a:pt x="1271" y="129305"/>
                </a:lnTo>
                <a:lnTo>
                  <a:pt x="3387" y="128114"/>
                </a:lnTo>
                <a:lnTo>
                  <a:pt x="6069" y="127319"/>
                </a:lnTo>
                <a:lnTo>
                  <a:pt x="12434" y="123050"/>
                </a:lnTo>
                <a:lnTo>
                  <a:pt x="15910" y="120133"/>
                </a:lnTo>
                <a:lnTo>
                  <a:pt x="20767" y="118189"/>
                </a:lnTo>
                <a:lnTo>
                  <a:pt x="26545" y="116893"/>
                </a:lnTo>
                <a:lnTo>
                  <a:pt x="32937" y="116029"/>
                </a:lnTo>
                <a:lnTo>
                  <a:pt x="39738" y="114183"/>
                </a:lnTo>
                <a:lnTo>
                  <a:pt x="46812" y="111682"/>
                </a:lnTo>
                <a:lnTo>
                  <a:pt x="54068" y="108745"/>
                </a:lnTo>
                <a:lnTo>
                  <a:pt x="61446" y="105516"/>
                </a:lnTo>
                <a:lnTo>
                  <a:pt x="76416" y="98543"/>
                </a:lnTo>
                <a:lnTo>
                  <a:pt x="82694" y="94905"/>
                </a:lnTo>
                <a:lnTo>
                  <a:pt x="88150" y="91210"/>
                </a:lnTo>
                <a:lnTo>
                  <a:pt x="93056" y="87477"/>
                </a:lnTo>
                <a:lnTo>
                  <a:pt x="100138" y="83718"/>
                </a:lnTo>
                <a:lnTo>
                  <a:pt x="108669" y="79942"/>
                </a:lnTo>
                <a:lnTo>
                  <a:pt x="118166" y="76155"/>
                </a:lnTo>
                <a:lnTo>
                  <a:pt x="127038" y="72360"/>
                </a:lnTo>
                <a:lnTo>
                  <a:pt x="143668" y="64757"/>
                </a:lnTo>
                <a:lnTo>
                  <a:pt x="167311" y="53336"/>
                </a:lnTo>
                <a:lnTo>
                  <a:pt x="178851" y="49528"/>
                </a:lnTo>
                <a:lnTo>
                  <a:pt x="192894" y="45719"/>
                </a:lnTo>
                <a:lnTo>
                  <a:pt x="208606" y="41909"/>
                </a:lnTo>
                <a:lnTo>
                  <a:pt x="227971" y="35560"/>
                </a:lnTo>
                <a:lnTo>
                  <a:pt x="249771" y="27517"/>
                </a:lnTo>
                <a:lnTo>
                  <a:pt x="273194" y="18345"/>
                </a:lnTo>
                <a:lnTo>
                  <a:pt x="290080" y="12230"/>
                </a:lnTo>
                <a:lnTo>
                  <a:pt x="302607" y="8153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38"/>
          <p:cNvSpPr/>
          <p:nvPr/>
        </p:nvSpPr>
        <p:spPr>
          <a:xfrm>
            <a:off x="7875269" y="3783329"/>
            <a:ext cx="57151" cy="388622"/>
          </a:xfrm>
          <a:custGeom>
            <a:avLst/>
            <a:gdLst/>
            <a:ahLst/>
            <a:cxnLst/>
            <a:rect l="0" t="0" r="0" b="0"/>
            <a:pathLst>
              <a:path w="57151" h="388622">
                <a:moveTo>
                  <a:pt x="57150" y="0"/>
                </a:moveTo>
                <a:lnTo>
                  <a:pt x="57150" y="25751"/>
                </a:lnTo>
                <a:lnTo>
                  <a:pt x="55881" y="31137"/>
                </a:lnTo>
                <a:lnTo>
                  <a:pt x="53764" y="37268"/>
                </a:lnTo>
                <a:lnTo>
                  <a:pt x="51083" y="43896"/>
                </a:lnTo>
                <a:lnTo>
                  <a:pt x="49295" y="57204"/>
                </a:lnTo>
                <a:lnTo>
                  <a:pt x="48103" y="74966"/>
                </a:lnTo>
                <a:lnTo>
                  <a:pt x="47309" y="95698"/>
                </a:lnTo>
                <a:lnTo>
                  <a:pt x="45510" y="112059"/>
                </a:lnTo>
                <a:lnTo>
                  <a:pt x="43040" y="125506"/>
                </a:lnTo>
                <a:lnTo>
                  <a:pt x="40123" y="137011"/>
                </a:lnTo>
                <a:lnTo>
                  <a:pt x="17816" y="250287"/>
                </a:lnTo>
                <a:lnTo>
                  <a:pt x="11877" y="284968"/>
                </a:lnTo>
                <a:lnTo>
                  <a:pt x="7918" y="311899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39"/>
          <p:cNvSpPr/>
          <p:nvPr/>
        </p:nvSpPr>
        <p:spPr>
          <a:xfrm>
            <a:off x="7875269" y="3749571"/>
            <a:ext cx="223270" cy="374708"/>
          </a:xfrm>
          <a:custGeom>
            <a:avLst/>
            <a:gdLst/>
            <a:ahLst/>
            <a:cxnLst/>
            <a:rect l="0" t="0" r="0" b="0"/>
            <a:pathLst>
              <a:path w="223270" h="374708">
                <a:moveTo>
                  <a:pt x="0" y="56618"/>
                </a:moveTo>
                <a:lnTo>
                  <a:pt x="6068" y="44483"/>
                </a:lnTo>
                <a:lnTo>
                  <a:pt x="9047" y="35138"/>
                </a:lnTo>
                <a:lnTo>
                  <a:pt x="9842" y="30868"/>
                </a:lnTo>
                <a:lnTo>
                  <a:pt x="14112" y="22737"/>
                </a:lnTo>
                <a:lnTo>
                  <a:pt x="17028" y="18791"/>
                </a:lnTo>
                <a:lnTo>
                  <a:pt x="21512" y="16160"/>
                </a:lnTo>
                <a:lnTo>
                  <a:pt x="27041" y="14407"/>
                </a:lnTo>
                <a:lnTo>
                  <a:pt x="33268" y="13237"/>
                </a:lnTo>
                <a:lnTo>
                  <a:pt x="41229" y="11188"/>
                </a:lnTo>
                <a:lnTo>
                  <a:pt x="50346" y="8551"/>
                </a:lnTo>
                <a:lnTo>
                  <a:pt x="60234" y="5523"/>
                </a:lnTo>
                <a:lnTo>
                  <a:pt x="69366" y="3505"/>
                </a:lnTo>
                <a:lnTo>
                  <a:pt x="77994" y="2160"/>
                </a:lnTo>
                <a:lnTo>
                  <a:pt x="86286" y="1263"/>
                </a:lnTo>
                <a:lnTo>
                  <a:pt x="96894" y="664"/>
                </a:lnTo>
                <a:lnTo>
                  <a:pt x="122228" y="0"/>
                </a:lnTo>
                <a:lnTo>
                  <a:pt x="132285" y="1093"/>
                </a:lnTo>
                <a:lnTo>
                  <a:pt x="140261" y="3092"/>
                </a:lnTo>
                <a:lnTo>
                  <a:pt x="146847" y="5694"/>
                </a:lnTo>
                <a:lnTo>
                  <a:pt x="152508" y="8699"/>
                </a:lnTo>
                <a:lnTo>
                  <a:pt x="157552" y="11972"/>
                </a:lnTo>
                <a:lnTo>
                  <a:pt x="162185" y="15424"/>
                </a:lnTo>
                <a:lnTo>
                  <a:pt x="165274" y="18995"/>
                </a:lnTo>
                <a:lnTo>
                  <a:pt x="167333" y="22647"/>
                </a:lnTo>
                <a:lnTo>
                  <a:pt x="168705" y="26351"/>
                </a:lnTo>
                <a:lnTo>
                  <a:pt x="170230" y="37239"/>
                </a:lnTo>
                <a:lnTo>
                  <a:pt x="170637" y="43699"/>
                </a:lnTo>
                <a:lnTo>
                  <a:pt x="169639" y="50545"/>
                </a:lnTo>
                <a:lnTo>
                  <a:pt x="167702" y="57650"/>
                </a:lnTo>
                <a:lnTo>
                  <a:pt x="165142" y="64926"/>
                </a:lnTo>
                <a:lnTo>
                  <a:pt x="160894" y="72317"/>
                </a:lnTo>
                <a:lnTo>
                  <a:pt x="155523" y="79784"/>
                </a:lnTo>
                <a:lnTo>
                  <a:pt x="149403" y="87302"/>
                </a:lnTo>
                <a:lnTo>
                  <a:pt x="142782" y="94854"/>
                </a:lnTo>
                <a:lnTo>
                  <a:pt x="135828" y="102429"/>
                </a:lnTo>
                <a:lnTo>
                  <a:pt x="128652" y="110018"/>
                </a:lnTo>
                <a:lnTo>
                  <a:pt x="118788" y="118888"/>
                </a:lnTo>
                <a:lnTo>
                  <a:pt x="107132" y="128612"/>
                </a:lnTo>
                <a:lnTo>
                  <a:pt x="94282" y="138904"/>
                </a:lnTo>
                <a:lnTo>
                  <a:pt x="83175" y="148305"/>
                </a:lnTo>
                <a:lnTo>
                  <a:pt x="73230" y="157113"/>
                </a:lnTo>
                <a:lnTo>
                  <a:pt x="64061" y="165525"/>
                </a:lnTo>
                <a:lnTo>
                  <a:pt x="55407" y="172403"/>
                </a:lnTo>
                <a:lnTo>
                  <a:pt x="47098" y="178258"/>
                </a:lnTo>
                <a:lnTo>
                  <a:pt x="39019" y="183431"/>
                </a:lnTo>
                <a:lnTo>
                  <a:pt x="34903" y="186880"/>
                </a:lnTo>
                <a:lnTo>
                  <a:pt x="33429" y="189180"/>
                </a:lnTo>
                <a:lnTo>
                  <a:pt x="33715" y="190713"/>
                </a:lnTo>
                <a:lnTo>
                  <a:pt x="35177" y="191735"/>
                </a:lnTo>
                <a:lnTo>
                  <a:pt x="40188" y="192870"/>
                </a:lnTo>
                <a:lnTo>
                  <a:pt x="70355" y="193375"/>
                </a:lnTo>
                <a:lnTo>
                  <a:pt x="130032" y="193699"/>
                </a:lnTo>
                <a:lnTo>
                  <a:pt x="138758" y="194995"/>
                </a:lnTo>
                <a:lnTo>
                  <a:pt x="147115" y="197130"/>
                </a:lnTo>
                <a:lnTo>
                  <a:pt x="155228" y="199822"/>
                </a:lnTo>
                <a:lnTo>
                  <a:pt x="163175" y="202888"/>
                </a:lnTo>
                <a:lnTo>
                  <a:pt x="171014" y="206201"/>
                </a:lnTo>
                <a:lnTo>
                  <a:pt x="178780" y="209680"/>
                </a:lnTo>
                <a:lnTo>
                  <a:pt x="185227" y="213270"/>
                </a:lnTo>
                <a:lnTo>
                  <a:pt x="190794" y="216933"/>
                </a:lnTo>
                <a:lnTo>
                  <a:pt x="195776" y="220645"/>
                </a:lnTo>
                <a:lnTo>
                  <a:pt x="200368" y="224389"/>
                </a:lnTo>
                <a:lnTo>
                  <a:pt x="204699" y="228155"/>
                </a:lnTo>
                <a:lnTo>
                  <a:pt x="208856" y="231936"/>
                </a:lnTo>
                <a:lnTo>
                  <a:pt x="211628" y="235727"/>
                </a:lnTo>
                <a:lnTo>
                  <a:pt x="216798" y="247130"/>
                </a:lnTo>
                <a:lnTo>
                  <a:pt x="222508" y="254744"/>
                </a:lnTo>
                <a:lnTo>
                  <a:pt x="223269" y="258552"/>
                </a:lnTo>
                <a:lnTo>
                  <a:pt x="222507" y="262361"/>
                </a:lnTo>
                <a:lnTo>
                  <a:pt x="219543" y="269980"/>
                </a:lnTo>
                <a:lnTo>
                  <a:pt x="218225" y="277599"/>
                </a:lnTo>
                <a:lnTo>
                  <a:pt x="216603" y="281409"/>
                </a:lnTo>
                <a:lnTo>
                  <a:pt x="211415" y="289029"/>
                </a:lnTo>
                <a:lnTo>
                  <a:pt x="201489" y="303422"/>
                </a:lnTo>
                <a:lnTo>
                  <a:pt x="195287" y="312594"/>
                </a:lnTo>
                <a:lnTo>
                  <a:pt x="188610" y="319979"/>
                </a:lnTo>
                <a:lnTo>
                  <a:pt x="181620" y="326172"/>
                </a:lnTo>
                <a:lnTo>
                  <a:pt x="174421" y="331571"/>
                </a:lnTo>
                <a:lnTo>
                  <a:pt x="156261" y="344343"/>
                </a:lnTo>
                <a:lnTo>
                  <a:pt x="146084" y="351305"/>
                </a:lnTo>
                <a:lnTo>
                  <a:pt x="136759" y="355946"/>
                </a:lnTo>
                <a:lnTo>
                  <a:pt x="128003" y="359040"/>
                </a:lnTo>
                <a:lnTo>
                  <a:pt x="119625" y="361103"/>
                </a:lnTo>
                <a:lnTo>
                  <a:pt x="112771" y="363748"/>
                </a:lnTo>
                <a:lnTo>
                  <a:pt x="106931" y="366782"/>
                </a:lnTo>
                <a:lnTo>
                  <a:pt x="101767" y="370074"/>
                </a:lnTo>
                <a:lnTo>
                  <a:pt x="94515" y="372268"/>
                </a:lnTo>
                <a:lnTo>
                  <a:pt x="85870" y="373732"/>
                </a:lnTo>
                <a:lnTo>
                  <a:pt x="76297" y="374707"/>
                </a:lnTo>
                <a:lnTo>
                  <a:pt x="67375" y="374088"/>
                </a:lnTo>
                <a:lnTo>
                  <a:pt x="58887" y="372404"/>
                </a:lnTo>
                <a:lnTo>
                  <a:pt x="41578" y="367355"/>
                </a:lnTo>
                <a:lnTo>
                  <a:pt x="22860" y="3423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40"/>
          <p:cNvSpPr/>
          <p:nvPr/>
        </p:nvSpPr>
        <p:spPr>
          <a:xfrm>
            <a:off x="8829682" y="1944688"/>
            <a:ext cx="188588" cy="181277"/>
          </a:xfrm>
          <a:custGeom>
            <a:avLst/>
            <a:gdLst/>
            <a:ahLst/>
            <a:cxnLst/>
            <a:rect l="0" t="0" r="0" b="0"/>
            <a:pathLst>
              <a:path w="188588" h="181277">
                <a:moveTo>
                  <a:pt x="97147" y="9841"/>
                </a:moveTo>
                <a:lnTo>
                  <a:pt x="87306" y="0"/>
                </a:lnTo>
                <a:lnTo>
                  <a:pt x="85507" y="741"/>
                </a:lnTo>
                <a:lnTo>
                  <a:pt x="80120" y="4950"/>
                </a:lnTo>
                <a:lnTo>
                  <a:pt x="75636" y="9121"/>
                </a:lnTo>
                <a:lnTo>
                  <a:pt x="57189" y="27126"/>
                </a:lnTo>
                <a:lnTo>
                  <a:pt x="42981" y="41230"/>
                </a:lnTo>
                <a:lnTo>
                  <a:pt x="35637" y="52357"/>
                </a:lnTo>
                <a:lnTo>
                  <a:pt x="28200" y="66125"/>
                </a:lnTo>
                <a:lnTo>
                  <a:pt x="20703" y="81654"/>
                </a:lnTo>
                <a:lnTo>
                  <a:pt x="15705" y="93276"/>
                </a:lnTo>
                <a:lnTo>
                  <a:pt x="12372" y="102295"/>
                </a:lnTo>
                <a:lnTo>
                  <a:pt x="10151" y="109577"/>
                </a:lnTo>
                <a:lnTo>
                  <a:pt x="7399" y="116972"/>
                </a:lnTo>
                <a:lnTo>
                  <a:pt x="4295" y="124442"/>
                </a:lnTo>
                <a:lnTo>
                  <a:pt x="956" y="131962"/>
                </a:lnTo>
                <a:lnTo>
                  <a:pt x="0" y="139515"/>
                </a:lnTo>
                <a:lnTo>
                  <a:pt x="633" y="147090"/>
                </a:lnTo>
                <a:lnTo>
                  <a:pt x="4705" y="165364"/>
                </a:lnTo>
                <a:lnTo>
                  <a:pt x="6309" y="168133"/>
                </a:lnTo>
                <a:lnTo>
                  <a:pt x="8649" y="171249"/>
                </a:lnTo>
                <a:lnTo>
                  <a:pt x="11478" y="174597"/>
                </a:lnTo>
                <a:lnTo>
                  <a:pt x="14635" y="176828"/>
                </a:lnTo>
                <a:lnTo>
                  <a:pt x="18008" y="178316"/>
                </a:lnTo>
                <a:lnTo>
                  <a:pt x="21528" y="179308"/>
                </a:lnTo>
                <a:lnTo>
                  <a:pt x="25144" y="179969"/>
                </a:lnTo>
                <a:lnTo>
                  <a:pt x="28826" y="180410"/>
                </a:lnTo>
                <a:lnTo>
                  <a:pt x="32549" y="180704"/>
                </a:lnTo>
                <a:lnTo>
                  <a:pt x="36302" y="180900"/>
                </a:lnTo>
                <a:lnTo>
                  <a:pt x="43858" y="181117"/>
                </a:lnTo>
                <a:lnTo>
                  <a:pt x="94717" y="181276"/>
                </a:lnTo>
                <a:lnTo>
                  <a:pt x="106957" y="180011"/>
                </a:lnTo>
                <a:lnTo>
                  <a:pt x="118927" y="177898"/>
                </a:lnTo>
                <a:lnTo>
                  <a:pt x="130717" y="175219"/>
                </a:lnTo>
                <a:lnTo>
                  <a:pt x="142388" y="173433"/>
                </a:lnTo>
                <a:lnTo>
                  <a:pt x="153977" y="172243"/>
                </a:lnTo>
                <a:lnTo>
                  <a:pt x="188587" y="169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1"/>
          <p:cNvSpPr/>
          <p:nvPr/>
        </p:nvSpPr>
        <p:spPr>
          <a:xfrm>
            <a:off x="6229350" y="2091689"/>
            <a:ext cx="22860" cy="297181"/>
          </a:xfrm>
          <a:custGeom>
            <a:avLst/>
            <a:gdLst/>
            <a:ahLst/>
            <a:cxnLst/>
            <a:rect l="0" t="0" r="0" b="0"/>
            <a:pathLst>
              <a:path w="22860" h="297181">
                <a:moveTo>
                  <a:pt x="22859" y="0"/>
                </a:moveTo>
                <a:lnTo>
                  <a:pt x="22859" y="288357"/>
                </a:lnTo>
                <a:lnTo>
                  <a:pt x="21590" y="291298"/>
                </a:lnTo>
                <a:lnTo>
                  <a:pt x="19473" y="293259"/>
                </a:lnTo>
                <a:lnTo>
                  <a:pt x="16792" y="294566"/>
                </a:lnTo>
                <a:lnTo>
                  <a:pt x="13734" y="295438"/>
                </a:lnTo>
                <a:lnTo>
                  <a:pt x="10426" y="296018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42"/>
          <p:cNvSpPr/>
          <p:nvPr/>
        </p:nvSpPr>
        <p:spPr>
          <a:xfrm>
            <a:off x="6149339" y="2036644"/>
            <a:ext cx="342215" cy="340796"/>
          </a:xfrm>
          <a:custGeom>
            <a:avLst/>
            <a:gdLst/>
            <a:ahLst/>
            <a:cxnLst/>
            <a:rect l="0" t="0" r="0" b="0"/>
            <a:pathLst>
              <a:path w="342215" h="340796">
                <a:moveTo>
                  <a:pt x="0" y="66475"/>
                </a:moveTo>
                <a:lnTo>
                  <a:pt x="9842" y="36952"/>
                </a:lnTo>
                <a:lnTo>
                  <a:pt x="12911" y="35363"/>
                </a:lnTo>
                <a:lnTo>
                  <a:pt x="23095" y="33598"/>
                </a:lnTo>
                <a:lnTo>
                  <a:pt x="28097" y="31857"/>
                </a:lnTo>
                <a:lnTo>
                  <a:pt x="37041" y="26536"/>
                </a:lnTo>
                <a:lnTo>
                  <a:pt x="42474" y="24609"/>
                </a:lnTo>
                <a:lnTo>
                  <a:pt x="48636" y="23325"/>
                </a:lnTo>
                <a:lnTo>
                  <a:pt x="55284" y="22468"/>
                </a:lnTo>
                <a:lnTo>
                  <a:pt x="79604" y="18130"/>
                </a:lnTo>
                <a:lnTo>
                  <a:pt x="146958" y="4997"/>
                </a:lnTo>
                <a:lnTo>
                  <a:pt x="162742" y="2630"/>
                </a:lnTo>
                <a:lnTo>
                  <a:pt x="177075" y="1052"/>
                </a:lnTo>
                <a:lnTo>
                  <a:pt x="190440" y="0"/>
                </a:lnTo>
                <a:lnTo>
                  <a:pt x="201890" y="568"/>
                </a:lnTo>
                <a:lnTo>
                  <a:pt x="212064" y="2217"/>
                </a:lnTo>
                <a:lnTo>
                  <a:pt x="221386" y="4587"/>
                </a:lnTo>
                <a:lnTo>
                  <a:pt x="230141" y="6166"/>
                </a:lnTo>
                <a:lnTo>
                  <a:pt x="238517" y="7219"/>
                </a:lnTo>
                <a:lnTo>
                  <a:pt x="246642" y="7921"/>
                </a:lnTo>
                <a:lnTo>
                  <a:pt x="254598" y="9659"/>
                </a:lnTo>
                <a:lnTo>
                  <a:pt x="262442" y="12088"/>
                </a:lnTo>
                <a:lnTo>
                  <a:pt x="270211" y="14977"/>
                </a:lnTo>
                <a:lnTo>
                  <a:pt x="277931" y="18173"/>
                </a:lnTo>
                <a:lnTo>
                  <a:pt x="285618" y="21574"/>
                </a:lnTo>
                <a:lnTo>
                  <a:pt x="293282" y="25111"/>
                </a:lnTo>
                <a:lnTo>
                  <a:pt x="299661" y="28739"/>
                </a:lnTo>
                <a:lnTo>
                  <a:pt x="310136" y="36157"/>
                </a:lnTo>
                <a:lnTo>
                  <a:pt x="314708" y="41183"/>
                </a:lnTo>
                <a:lnTo>
                  <a:pt x="319025" y="47074"/>
                </a:lnTo>
                <a:lnTo>
                  <a:pt x="323174" y="53541"/>
                </a:lnTo>
                <a:lnTo>
                  <a:pt x="331170" y="64114"/>
                </a:lnTo>
                <a:lnTo>
                  <a:pt x="335080" y="68711"/>
                </a:lnTo>
                <a:lnTo>
                  <a:pt x="337687" y="75586"/>
                </a:lnTo>
                <a:lnTo>
                  <a:pt x="339425" y="83979"/>
                </a:lnTo>
                <a:lnTo>
                  <a:pt x="340584" y="93385"/>
                </a:lnTo>
                <a:lnTo>
                  <a:pt x="341356" y="100925"/>
                </a:lnTo>
                <a:lnTo>
                  <a:pt x="341871" y="107222"/>
                </a:lnTo>
                <a:lnTo>
                  <a:pt x="342214" y="112690"/>
                </a:lnTo>
                <a:lnTo>
                  <a:pt x="341172" y="120145"/>
                </a:lnTo>
                <a:lnTo>
                  <a:pt x="339209" y="128925"/>
                </a:lnTo>
                <a:lnTo>
                  <a:pt x="336629" y="138589"/>
                </a:lnTo>
                <a:lnTo>
                  <a:pt x="334910" y="147571"/>
                </a:lnTo>
                <a:lnTo>
                  <a:pt x="333764" y="156099"/>
                </a:lnTo>
                <a:lnTo>
                  <a:pt x="332999" y="164325"/>
                </a:lnTo>
                <a:lnTo>
                  <a:pt x="331220" y="171078"/>
                </a:lnTo>
                <a:lnTo>
                  <a:pt x="328764" y="176851"/>
                </a:lnTo>
                <a:lnTo>
                  <a:pt x="323917" y="186651"/>
                </a:lnTo>
                <a:lnTo>
                  <a:pt x="321764" y="195240"/>
                </a:lnTo>
                <a:lnTo>
                  <a:pt x="318649" y="200579"/>
                </a:lnTo>
                <a:lnTo>
                  <a:pt x="314033" y="206678"/>
                </a:lnTo>
                <a:lnTo>
                  <a:pt x="308415" y="213283"/>
                </a:lnTo>
                <a:lnTo>
                  <a:pt x="303400" y="218958"/>
                </a:lnTo>
                <a:lnTo>
                  <a:pt x="294442" y="228649"/>
                </a:lnTo>
                <a:lnTo>
                  <a:pt x="287735" y="234281"/>
                </a:lnTo>
                <a:lnTo>
                  <a:pt x="279454" y="240576"/>
                </a:lnTo>
                <a:lnTo>
                  <a:pt x="270122" y="247312"/>
                </a:lnTo>
                <a:lnTo>
                  <a:pt x="262632" y="253073"/>
                </a:lnTo>
                <a:lnTo>
                  <a:pt x="256368" y="258184"/>
                </a:lnTo>
                <a:lnTo>
                  <a:pt x="250923" y="262861"/>
                </a:lnTo>
                <a:lnTo>
                  <a:pt x="243482" y="268519"/>
                </a:lnTo>
                <a:lnTo>
                  <a:pt x="225054" y="281579"/>
                </a:lnTo>
                <a:lnTo>
                  <a:pt x="216077" y="287348"/>
                </a:lnTo>
                <a:lnTo>
                  <a:pt x="207551" y="292464"/>
                </a:lnTo>
                <a:lnTo>
                  <a:pt x="199328" y="297144"/>
                </a:lnTo>
                <a:lnTo>
                  <a:pt x="183417" y="305732"/>
                </a:lnTo>
                <a:lnTo>
                  <a:pt x="175618" y="309800"/>
                </a:lnTo>
                <a:lnTo>
                  <a:pt x="167878" y="312512"/>
                </a:lnTo>
                <a:lnTo>
                  <a:pt x="160180" y="314320"/>
                </a:lnTo>
                <a:lnTo>
                  <a:pt x="152506" y="315525"/>
                </a:lnTo>
                <a:lnTo>
                  <a:pt x="111368" y="323289"/>
                </a:lnTo>
                <a:lnTo>
                  <a:pt x="98376" y="326585"/>
                </a:lnTo>
                <a:lnTo>
                  <a:pt x="87174" y="330052"/>
                </a:lnTo>
                <a:lnTo>
                  <a:pt x="22861" y="340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3"/>
          <p:cNvSpPr/>
          <p:nvPr/>
        </p:nvSpPr>
        <p:spPr>
          <a:xfrm>
            <a:off x="5475123" y="4903469"/>
            <a:ext cx="182555" cy="481545"/>
          </a:xfrm>
          <a:custGeom>
            <a:avLst/>
            <a:gdLst/>
            <a:ahLst/>
            <a:cxnLst/>
            <a:rect l="0" t="0" r="0" b="0"/>
            <a:pathLst>
              <a:path w="182555" h="481545">
                <a:moveTo>
                  <a:pt x="91286" y="0"/>
                </a:moveTo>
                <a:lnTo>
                  <a:pt x="85219" y="12136"/>
                </a:lnTo>
                <a:lnTo>
                  <a:pt x="82240" y="24867"/>
                </a:lnTo>
                <a:lnTo>
                  <a:pt x="81445" y="31818"/>
                </a:lnTo>
                <a:lnTo>
                  <a:pt x="80916" y="40262"/>
                </a:lnTo>
                <a:lnTo>
                  <a:pt x="80327" y="59805"/>
                </a:lnTo>
                <a:lnTo>
                  <a:pt x="78900" y="75430"/>
                </a:lnTo>
                <a:lnTo>
                  <a:pt x="73928" y="116498"/>
                </a:lnTo>
                <a:lnTo>
                  <a:pt x="63989" y="189599"/>
                </a:lnTo>
                <a:lnTo>
                  <a:pt x="61658" y="211490"/>
                </a:lnTo>
                <a:lnTo>
                  <a:pt x="60105" y="231164"/>
                </a:lnTo>
                <a:lnTo>
                  <a:pt x="59069" y="249359"/>
                </a:lnTo>
                <a:lnTo>
                  <a:pt x="57108" y="266569"/>
                </a:lnTo>
                <a:lnTo>
                  <a:pt x="54531" y="283123"/>
                </a:lnTo>
                <a:lnTo>
                  <a:pt x="51543" y="299239"/>
                </a:lnTo>
                <a:lnTo>
                  <a:pt x="48280" y="321413"/>
                </a:lnTo>
                <a:lnTo>
                  <a:pt x="41269" y="376530"/>
                </a:lnTo>
                <a:lnTo>
                  <a:pt x="38892" y="398340"/>
                </a:lnTo>
                <a:lnTo>
                  <a:pt x="37307" y="415420"/>
                </a:lnTo>
                <a:lnTo>
                  <a:pt x="35545" y="439902"/>
                </a:lnTo>
                <a:lnTo>
                  <a:pt x="34763" y="455015"/>
                </a:lnTo>
                <a:lnTo>
                  <a:pt x="31028" y="469353"/>
                </a:lnTo>
                <a:lnTo>
                  <a:pt x="26405" y="480382"/>
                </a:lnTo>
                <a:lnTo>
                  <a:pt x="25172" y="481544"/>
                </a:lnTo>
                <a:lnTo>
                  <a:pt x="24350" y="481050"/>
                </a:lnTo>
                <a:lnTo>
                  <a:pt x="20051" y="477114"/>
                </a:lnTo>
                <a:lnTo>
                  <a:pt x="17126" y="474286"/>
                </a:lnTo>
                <a:lnTo>
                  <a:pt x="15176" y="471131"/>
                </a:lnTo>
                <a:lnTo>
                  <a:pt x="11162" y="459352"/>
                </a:lnTo>
                <a:lnTo>
                  <a:pt x="5722" y="447150"/>
                </a:lnTo>
                <a:lnTo>
                  <a:pt x="3764" y="439070"/>
                </a:lnTo>
                <a:lnTo>
                  <a:pt x="2458" y="429874"/>
                </a:lnTo>
                <a:lnTo>
                  <a:pt x="1588" y="419933"/>
                </a:lnTo>
                <a:lnTo>
                  <a:pt x="1007" y="405685"/>
                </a:lnTo>
                <a:lnTo>
                  <a:pt x="362" y="369535"/>
                </a:lnTo>
                <a:lnTo>
                  <a:pt x="0" y="276003"/>
                </a:lnTo>
                <a:lnTo>
                  <a:pt x="1218" y="244962"/>
                </a:lnTo>
                <a:lnTo>
                  <a:pt x="3301" y="216649"/>
                </a:lnTo>
                <a:lnTo>
                  <a:pt x="5959" y="190153"/>
                </a:lnTo>
                <a:lnTo>
                  <a:pt x="10272" y="163598"/>
                </a:lnTo>
                <a:lnTo>
                  <a:pt x="15687" y="137006"/>
                </a:lnTo>
                <a:lnTo>
                  <a:pt x="21837" y="110387"/>
                </a:lnTo>
                <a:lnTo>
                  <a:pt x="27207" y="88832"/>
                </a:lnTo>
                <a:lnTo>
                  <a:pt x="32057" y="70651"/>
                </a:lnTo>
                <a:lnTo>
                  <a:pt x="36560" y="54721"/>
                </a:lnTo>
                <a:lnTo>
                  <a:pt x="42102" y="41561"/>
                </a:lnTo>
                <a:lnTo>
                  <a:pt x="48337" y="30247"/>
                </a:lnTo>
                <a:lnTo>
                  <a:pt x="55034" y="20165"/>
                </a:lnTo>
                <a:lnTo>
                  <a:pt x="60768" y="13444"/>
                </a:lnTo>
                <a:lnTo>
                  <a:pt x="65861" y="8962"/>
                </a:lnTo>
                <a:lnTo>
                  <a:pt x="70526" y="5975"/>
                </a:lnTo>
                <a:lnTo>
                  <a:pt x="74906" y="5253"/>
                </a:lnTo>
                <a:lnTo>
                  <a:pt x="79096" y="6042"/>
                </a:lnTo>
                <a:lnTo>
                  <a:pt x="83160" y="7838"/>
                </a:lnTo>
                <a:lnTo>
                  <a:pt x="87139" y="10306"/>
                </a:lnTo>
                <a:lnTo>
                  <a:pt x="91061" y="13221"/>
                </a:lnTo>
                <a:lnTo>
                  <a:pt x="94947" y="16434"/>
                </a:lnTo>
                <a:lnTo>
                  <a:pt x="98806" y="19846"/>
                </a:lnTo>
                <a:lnTo>
                  <a:pt x="106482" y="27024"/>
                </a:lnTo>
                <a:lnTo>
                  <a:pt x="110307" y="31986"/>
                </a:lnTo>
                <a:lnTo>
                  <a:pt x="114127" y="37834"/>
                </a:lnTo>
                <a:lnTo>
                  <a:pt x="117943" y="44273"/>
                </a:lnTo>
                <a:lnTo>
                  <a:pt x="123028" y="53645"/>
                </a:lnTo>
                <a:lnTo>
                  <a:pt x="135450" y="77606"/>
                </a:lnTo>
                <a:lnTo>
                  <a:pt x="142319" y="88568"/>
                </a:lnTo>
                <a:lnTo>
                  <a:pt x="149438" y="98415"/>
                </a:lnTo>
                <a:lnTo>
                  <a:pt x="156724" y="107520"/>
                </a:lnTo>
                <a:lnTo>
                  <a:pt x="161582" y="117400"/>
                </a:lnTo>
                <a:lnTo>
                  <a:pt x="164820" y="127797"/>
                </a:lnTo>
                <a:lnTo>
                  <a:pt x="166979" y="138538"/>
                </a:lnTo>
                <a:lnTo>
                  <a:pt x="172764" y="174179"/>
                </a:lnTo>
                <a:lnTo>
                  <a:pt x="176085" y="196130"/>
                </a:lnTo>
                <a:lnTo>
                  <a:pt x="178299" y="215844"/>
                </a:lnTo>
                <a:lnTo>
                  <a:pt x="179775" y="234066"/>
                </a:lnTo>
                <a:lnTo>
                  <a:pt x="180759" y="251294"/>
                </a:lnTo>
                <a:lnTo>
                  <a:pt x="181852" y="304303"/>
                </a:lnTo>
                <a:lnTo>
                  <a:pt x="182554" y="393273"/>
                </a:lnTo>
                <a:lnTo>
                  <a:pt x="181341" y="405692"/>
                </a:lnTo>
                <a:lnTo>
                  <a:pt x="179263" y="416512"/>
                </a:lnTo>
                <a:lnTo>
                  <a:pt x="176607" y="426264"/>
                </a:lnTo>
                <a:lnTo>
                  <a:pt x="174837" y="435306"/>
                </a:lnTo>
                <a:lnTo>
                  <a:pt x="173657" y="443875"/>
                </a:lnTo>
                <a:lnTo>
                  <a:pt x="172871" y="452126"/>
                </a:lnTo>
                <a:lnTo>
                  <a:pt x="168610" y="464682"/>
                </a:lnTo>
                <a:lnTo>
                  <a:pt x="159867" y="4686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44"/>
          <p:cNvSpPr/>
          <p:nvPr/>
        </p:nvSpPr>
        <p:spPr>
          <a:xfrm>
            <a:off x="5360670" y="5086350"/>
            <a:ext cx="308610" cy="102870"/>
          </a:xfrm>
          <a:custGeom>
            <a:avLst/>
            <a:gdLst/>
            <a:ahLst/>
            <a:cxnLst/>
            <a:rect l="0" t="0" r="0" b="0"/>
            <a:pathLst>
              <a:path w="308610" h="102870">
                <a:moveTo>
                  <a:pt x="0" y="102869"/>
                </a:moveTo>
                <a:lnTo>
                  <a:pt x="18203" y="90734"/>
                </a:lnTo>
                <a:lnTo>
                  <a:pt x="24835" y="87159"/>
                </a:lnTo>
                <a:lnTo>
                  <a:pt x="30526" y="84776"/>
                </a:lnTo>
                <a:lnTo>
                  <a:pt x="35591" y="83187"/>
                </a:lnTo>
                <a:lnTo>
                  <a:pt x="41507" y="82128"/>
                </a:lnTo>
                <a:lnTo>
                  <a:pt x="47991" y="81422"/>
                </a:lnTo>
                <a:lnTo>
                  <a:pt x="54854" y="80951"/>
                </a:lnTo>
                <a:lnTo>
                  <a:pt x="65779" y="78097"/>
                </a:lnTo>
                <a:lnTo>
                  <a:pt x="79413" y="73655"/>
                </a:lnTo>
                <a:lnTo>
                  <a:pt x="94851" y="68153"/>
                </a:lnTo>
                <a:lnTo>
                  <a:pt x="108954" y="64485"/>
                </a:lnTo>
                <a:lnTo>
                  <a:pt x="122166" y="62040"/>
                </a:lnTo>
                <a:lnTo>
                  <a:pt x="134784" y="60410"/>
                </a:lnTo>
                <a:lnTo>
                  <a:pt x="144466" y="58053"/>
                </a:lnTo>
                <a:lnTo>
                  <a:pt x="152190" y="55212"/>
                </a:lnTo>
                <a:lnTo>
                  <a:pt x="158610" y="52047"/>
                </a:lnTo>
                <a:lnTo>
                  <a:pt x="210120" y="29391"/>
                </a:lnTo>
                <a:lnTo>
                  <a:pt x="226440" y="23404"/>
                </a:lnTo>
                <a:lnTo>
                  <a:pt x="239860" y="19412"/>
                </a:lnTo>
                <a:lnTo>
                  <a:pt x="251346" y="16752"/>
                </a:lnTo>
                <a:lnTo>
                  <a:pt x="261544" y="13708"/>
                </a:lnTo>
                <a:lnTo>
                  <a:pt x="270883" y="10408"/>
                </a:lnTo>
                <a:lnTo>
                  <a:pt x="279648" y="6938"/>
                </a:lnTo>
                <a:lnTo>
                  <a:pt x="286762" y="4625"/>
                </a:lnTo>
                <a:lnTo>
                  <a:pt x="292775" y="3083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45"/>
          <p:cNvSpPr/>
          <p:nvPr/>
        </p:nvSpPr>
        <p:spPr>
          <a:xfrm>
            <a:off x="5726429" y="4931174"/>
            <a:ext cx="75063" cy="280906"/>
          </a:xfrm>
          <a:custGeom>
            <a:avLst/>
            <a:gdLst/>
            <a:ahLst/>
            <a:cxnLst/>
            <a:rect l="0" t="0" r="0" b="0"/>
            <a:pathLst>
              <a:path w="75063" h="280906">
                <a:moveTo>
                  <a:pt x="0" y="6585"/>
                </a:moveTo>
                <a:lnTo>
                  <a:pt x="6068" y="518"/>
                </a:lnTo>
                <a:lnTo>
                  <a:pt x="7855" y="0"/>
                </a:lnTo>
                <a:lnTo>
                  <a:pt x="9048" y="925"/>
                </a:lnTo>
                <a:lnTo>
                  <a:pt x="9842" y="2812"/>
                </a:lnTo>
                <a:lnTo>
                  <a:pt x="11642" y="5340"/>
                </a:lnTo>
                <a:lnTo>
                  <a:pt x="14111" y="8295"/>
                </a:lnTo>
                <a:lnTo>
                  <a:pt x="17028" y="11535"/>
                </a:lnTo>
                <a:lnTo>
                  <a:pt x="23655" y="18522"/>
                </a:lnTo>
                <a:lnTo>
                  <a:pt x="27200" y="22163"/>
                </a:lnTo>
                <a:lnTo>
                  <a:pt x="29564" y="25861"/>
                </a:lnTo>
                <a:lnTo>
                  <a:pt x="31139" y="29596"/>
                </a:lnTo>
                <a:lnTo>
                  <a:pt x="32190" y="33355"/>
                </a:lnTo>
                <a:lnTo>
                  <a:pt x="34160" y="38402"/>
                </a:lnTo>
                <a:lnTo>
                  <a:pt x="36744" y="44307"/>
                </a:lnTo>
                <a:lnTo>
                  <a:pt x="43001" y="57640"/>
                </a:lnTo>
                <a:lnTo>
                  <a:pt x="50015" y="72033"/>
                </a:lnTo>
                <a:lnTo>
                  <a:pt x="52394" y="79427"/>
                </a:lnTo>
                <a:lnTo>
                  <a:pt x="53979" y="86897"/>
                </a:lnTo>
                <a:lnTo>
                  <a:pt x="55036" y="94416"/>
                </a:lnTo>
                <a:lnTo>
                  <a:pt x="57011" y="101969"/>
                </a:lnTo>
                <a:lnTo>
                  <a:pt x="59598" y="109545"/>
                </a:lnTo>
                <a:lnTo>
                  <a:pt x="62592" y="117135"/>
                </a:lnTo>
                <a:lnTo>
                  <a:pt x="64588" y="124735"/>
                </a:lnTo>
                <a:lnTo>
                  <a:pt x="65919" y="132342"/>
                </a:lnTo>
                <a:lnTo>
                  <a:pt x="66806" y="139953"/>
                </a:lnTo>
                <a:lnTo>
                  <a:pt x="67397" y="147567"/>
                </a:lnTo>
                <a:lnTo>
                  <a:pt x="67792" y="155183"/>
                </a:lnTo>
                <a:lnTo>
                  <a:pt x="68055" y="162801"/>
                </a:lnTo>
                <a:lnTo>
                  <a:pt x="69500" y="174229"/>
                </a:lnTo>
                <a:lnTo>
                  <a:pt x="71733" y="188198"/>
                </a:lnTo>
                <a:lnTo>
                  <a:pt x="74492" y="203860"/>
                </a:lnTo>
                <a:lnTo>
                  <a:pt x="75062" y="218112"/>
                </a:lnTo>
                <a:lnTo>
                  <a:pt x="74171" y="231424"/>
                </a:lnTo>
                <a:lnTo>
                  <a:pt x="72308" y="244107"/>
                </a:lnTo>
                <a:lnTo>
                  <a:pt x="71065" y="253833"/>
                </a:lnTo>
                <a:lnTo>
                  <a:pt x="70237" y="261587"/>
                </a:lnTo>
                <a:lnTo>
                  <a:pt x="69685" y="268027"/>
                </a:lnTo>
                <a:lnTo>
                  <a:pt x="68047" y="272320"/>
                </a:lnTo>
                <a:lnTo>
                  <a:pt x="65685" y="275182"/>
                </a:lnTo>
                <a:lnTo>
                  <a:pt x="57150" y="280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6"/>
          <p:cNvSpPr/>
          <p:nvPr/>
        </p:nvSpPr>
        <p:spPr>
          <a:xfrm>
            <a:off x="5680709" y="4825290"/>
            <a:ext cx="283918" cy="478230"/>
          </a:xfrm>
          <a:custGeom>
            <a:avLst/>
            <a:gdLst/>
            <a:ahLst/>
            <a:cxnLst/>
            <a:rect l="0" t="0" r="0" b="0"/>
            <a:pathLst>
              <a:path w="283918" h="478230">
                <a:moveTo>
                  <a:pt x="0" y="135329"/>
                </a:moveTo>
                <a:lnTo>
                  <a:pt x="0" y="87603"/>
                </a:lnTo>
                <a:lnTo>
                  <a:pt x="1270" y="79381"/>
                </a:lnTo>
                <a:lnTo>
                  <a:pt x="6068" y="66860"/>
                </a:lnTo>
                <a:lnTo>
                  <a:pt x="10395" y="61743"/>
                </a:lnTo>
                <a:lnTo>
                  <a:pt x="15821" y="57062"/>
                </a:lnTo>
                <a:lnTo>
                  <a:pt x="21977" y="52671"/>
                </a:lnTo>
                <a:lnTo>
                  <a:pt x="27351" y="47204"/>
                </a:lnTo>
                <a:lnTo>
                  <a:pt x="32205" y="41019"/>
                </a:lnTo>
                <a:lnTo>
                  <a:pt x="36710" y="34356"/>
                </a:lnTo>
                <a:lnTo>
                  <a:pt x="42253" y="28644"/>
                </a:lnTo>
                <a:lnTo>
                  <a:pt x="48489" y="23565"/>
                </a:lnTo>
                <a:lnTo>
                  <a:pt x="55186" y="18910"/>
                </a:lnTo>
                <a:lnTo>
                  <a:pt x="60921" y="15807"/>
                </a:lnTo>
                <a:lnTo>
                  <a:pt x="66014" y="13738"/>
                </a:lnTo>
                <a:lnTo>
                  <a:pt x="70680" y="12358"/>
                </a:lnTo>
                <a:lnTo>
                  <a:pt x="76330" y="10169"/>
                </a:lnTo>
                <a:lnTo>
                  <a:pt x="82637" y="7439"/>
                </a:lnTo>
                <a:lnTo>
                  <a:pt x="89381" y="4349"/>
                </a:lnTo>
                <a:lnTo>
                  <a:pt x="95148" y="2289"/>
                </a:lnTo>
                <a:lnTo>
                  <a:pt x="100262" y="916"/>
                </a:lnTo>
                <a:lnTo>
                  <a:pt x="104942" y="0"/>
                </a:lnTo>
                <a:lnTo>
                  <a:pt x="109331" y="660"/>
                </a:lnTo>
                <a:lnTo>
                  <a:pt x="113528" y="2370"/>
                </a:lnTo>
                <a:lnTo>
                  <a:pt x="117595" y="4780"/>
                </a:lnTo>
                <a:lnTo>
                  <a:pt x="125502" y="7457"/>
                </a:lnTo>
                <a:lnTo>
                  <a:pt x="129388" y="8171"/>
                </a:lnTo>
                <a:lnTo>
                  <a:pt x="133249" y="11187"/>
                </a:lnTo>
                <a:lnTo>
                  <a:pt x="140925" y="21312"/>
                </a:lnTo>
                <a:lnTo>
                  <a:pt x="145184" y="34278"/>
                </a:lnTo>
                <a:lnTo>
                  <a:pt x="146319" y="41292"/>
                </a:lnTo>
                <a:lnTo>
                  <a:pt x="144194" y="55858"/>
                </a:lnTo>
                <a:lnTo>
                  <a:pt x="139017" y="70799"/>
                </a:lnTo>
                <a:lnTo>
                  <a:pt x="135858" y="78339"/>
                </a:lnTo>
                <a:lnTo>
                  <a:pt x="132483" y="85906"/>
                </a:lnTo>
                <a:lnTo>
                  <a:pt x="127692" y="99841"/>
                </a:lnTo>
                <a:lnTo>
                  <a:pt x="115596" y="139030"/>
                </a:lnTo>
                <a:lnTo>
                  <a:pt x="110084" y="154306"/>
                </a:lnTo>
                <a:lnTo>
                  <a:pt x="105140" y="165761"/>
                </a:lnTo>
                <a:lnTo>
                  <a:pt x="100573" y="174667"/>
                </a:lnTo>
                <a:lnTo>
                  <a:pt x="92113" y="187949"/>
                </a:lnTo>
                <a:lnTo>
                  <a:pt x="88079" y="193269"/>
                </a:lnTo>
                <a:lnTo>
                  <a:pt x="86659" y="196816"/>
                </a:lnTo>
                <a:lnTo>
                  <a:pt x="86983" y="199180"/>
                </a:lnTo>
                <a:lnTo>
                  <a:pt x="88469" y="200757"/>
                </a:lnTo>
                <a:lnTo>
                  <a:pt x="90730" y="200538"/>
                </a:lnTo>
                <a:lnTo>
                  <a:pt x="96628" y="196908"/>
                </a:lnTo>
                <a:lnTo>
                  <a:pt x="103483" y="194447"/>
                </a:lnTo>
                <a:lnTo>
                  <a:pt x="107089" y="193792"/>
                </a:lnTo>
                <a:lnTo>
                  <a:pt x="114482" y="189676"/>
                </a:lnTo>
                <a:lnTo>
                  <a:pt x="118232" y="186800"/>
                </a:lnTo>
                <a:lnTo>
                  <a:pt x="128351" y="183613"/>
                </a:lnTo>
                <a:lnTo>
                  <a:pt x="142718" y="180219"/>
                </a:lnTo>
                <a:lnTo>
                  <a:pt x="159915" y="176686"/>
                </a:lnTo>
                <a:lnTo>
                  <a:pt x="172650" y="174330"/>
                </a:lnTo>
                <a:lnTo>
                  <a:pt x="182410" y="172760"/>
                </a:lnTo>
                <a:lnTo>
                  <a:pt x="190188" y="171713"/>
                </a:lnTo>
                <a:lnTo>
                  <a:pt x="197912" y="172285"/>
                </a:lnTo>
                <a:lnTo>
                  <a:pt x="205601" y="173937"/>
                </a:lnTo>
                <a:lnTo>
                  <a:pt x="213267" y="176308"/>
                </a:lnTo>
                <a:lnTo>
                  <a:pt x="219649" y="177888"/>
                </a:lnTo>
                <a:lnTo>
                  <a:pt x="225172" y="178942"/>
                </a:lnTo>
                <a:lnTo>
                  <a:pt x="230125" y="179644"/>
                </a:lnTo>
                <a:lnTo>
                  <a:pt x="235967" y="181383"/>
                </a:lnTo>
                <a:lnTo>
                  <a:pt x="242402" y="183812"/>
                </a:lnTo>
                <a:lnTo>
                  <a:pt x="249231" y="186701"/>
                </a:lnTo>
                <a:lnTo>
                  <a:pt x="255054" y="189897"/>
                </a:lnTo>
                <a:lnTo>
                  <a:pt x="260206" y="193298"/>
                </a:lnTo>
                <a:lnTo>
                  <a:pt x="264911" y="196835"/>
                </a:lnTo>
                <a:lnTo>
                  <a:pt x="268048" y="201733"/>
                </a:lnTo>
                <a:lnTo>
                  <a:pt x="271533" y="213949"/>
                </a:lnTo>
                <a:lnTo>
                  <a:pt x="276468" y="227845"/>
                </a:lnTo>
                <a:lnTo>
                  <a:pt x="281625" y="242487"/>
                </a:lnTo>
                <a:lnTo>
                  <a:pt x="283001" y="249948"/>
                </a:lnTo>
                <a:lnTo>
                  <a:pt x="283917" y="257462"/>
                </a:lnTo>
                <a:lnTo>
                  <a:pt x="283259" y="266281"/>
                </a:lnTo>
                <a:lnTo>
                  <a:pt x="281549" y="275971"/>
                </a:lnTo>
                <a:lnTo>
                  <a:pt x="279140" y="286240"/>
                </a:lnTo>
                <a:lnTo>
                  <a:pt x="276263" y="295627"/>
                </a:lnTo>
                <a:lnTo>
                  <a:pt x="273076" y="304424"/>
                </a:lnTo>
                <a:lnTo>
                  <a:pt x="269680" y="312829"/>
                </a:lnTo>
                <a:lnTo>
                  <a:pt x="262522" y="332328"/>
                </a:lnTo>
                <a:lnTo>
                  <a:pt x="258835" y="342862"/>
                </a:lnTo>
                <a:lnTo>
                  <a:pt x="252566" y="356234"/>
                </a:lnTo>
                <a:lnTo>
                  <a:pt x="244578" y="371499"/>
                </a:lnTo>
                <a:lnTo>
                  <a:pt x="228081" y="401584"/>
                </a:lnTo>
                <a:lnTo>
                  <a:pt x="216517" y="423421"/>
                </a:lnTo>
                <a:lnTo>
                  <a:pt x="211654" y="431530"/>
                </a:lnTo>
                <a:lnTo>
                  <a:pt x="202865" y="443928"/>
                </a:lnTo>
                <a:lnTo>
                  <a:pt x="197474" y="449012"/>
                </a:lnTo>
                <a:lnTo>
                  <a:pt x="191339" y="453671"/>
                </a:lnTo>
                <a:lnTo>
                  <a:pt x="184710" y="458047"/>
                </a:lnTo>
                <a:lnTo>
                  <a:pt x="179020" y="462234"/>
                </a:lnTo>
                <a:lnTo>
                  <a:pt x="173957" y="466296"/>
                </a:lnTo>
                <a:lnTo>
                  <a:pt x="169312" y="470274"/>
                </a:lnTo>
                <a:lnTo>
                  <a:pt x="162405" y="472926"/>
                </a:lnTo>
                <a:lnTo>
                  <a:pt x="153990" y="474694"/>
                </a:lnTo>
                <a:lnTo>
                  <a:pt x="91441" y="478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47"/>
          <p:cNvSpPr/>
          <p:nvPr/>
        </p:nvSpPr>
        <p:spPr>
          <a:xfrm>
            <a:off x="5440679" y="4652009"/>
            <a:ext cx="502922" cy="80011"/>
          </a:xfrm>
          <a:custGeom>
            <a:avLst/>
            <a:gdLst/>
            <a:ahLst/>
            <a:cxnLst/>
            <a:rect l="0" t="0" r="0" b="0"/>
            <a:pathLst>
              <a:path w="502922" h="80011">
                <a:moveTo>
                  <a:pt x="0" y="80010"/>
                </a:moveTo>
                <a:lnTo>
                  <a:pt x="24271" y="73943"/>
                </a:lnTo>
                <a:lnTo>
                  <a:pt x="33961" y="72155"/>
                </a:lnTo>
                <a:lnTo>
                  <a:pt x="42961" y="70963"/>
                </a:lnTo>
                <a:lnTo>
                  <a:pt x="51501" y="70169"/>
                </a:lnTo>
                <a:lnTo>
                  <a:pt x="59734" y="68370"/>
                </a:lnTo>
                <a:lnTo>
                  <a:pt x="67763" y="65900"/>
                </a:lnTo>
                <a:lnTo>
                  <a:pt x="75655" y="62983"/>
                </a:lnTo>
                <a:lnTo>
                  <a:pt x="87267" y="59769"/>
                </a:lnTo>
                <a:lnTo>
                  <a:pt x="101358" y="56356"/>
                </a:lnTo>
                <a:lnTo>
                  <a:pt x="117103" y="52811"/>
                </a:lnTo>
                <a:lnTo>
                  <a:pt x="154916" y="45485"/>
                </a:lnTo>
                <a:lnTo>
                  <a:pt x="264758" y="25369"/>
                </a:lnTo>
                <a:lnTo>
                  <a:pt x="341614" y="12969"/>
                </a:lnTo>
                <a:lnTo>
                  <a:pt x="372523" y="8646"/>
                </a:lnTo>
                <a:lnTo>
                  <a:pt x="396939" y="5764"/>
                </a:lnTo>
                <a:lnTo>
                  <a:pt x="417026" y="3843"/>
                </a:lnTo>
                <a:lnTo>
                  <a:pt x="434227" y="2562"/>
                </a:lnTo>
                <a:lnTo>
                  <a:pt x="449505" y="1708"/>
                </a:lnTo>
                <a:lnTo>
                  <a:pt x="482437" y="507"/>
                </a:lnTo>
                <a:lnTo>
                  <a:pt x="5029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48"/>
          <p:cNvSpPr/>
          <p:nvPr/>
        </p:nvSpPr>
        <p:spPr>
          <a:xfrm>
            <a:off x="6172200" y="4846319"/>
            <a:ext cx="11430" cy="11432"/>
          </a:xfrm>
          <a:custGeom>
            <a:avLst/>
            <a:gdLst/>
            <a:ahLst/>
            <a:cxnLst/>
            <a:rect l="0" t="0" r="0" b="0"/>
            <a:pathLst>
              <a:path w="11430" h="11432">
                <a:moveTo>
                  <a:pt x="11429" y="11431"/>
                </a:moveTo>
                <a:lnTo>
                  <a:pt x="11429" y="5363"/>
                </a:lnTo>
                <a:lnTo>
                  <a:pt x="10160" y="3575"/>
                </a:lnTo>
                <a:lnTo>
                  <a:pt x="8043" y="23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49"/>
          <p:cNvSpPr/>
          <p:nvPr/>
        </p:nvSpPr>
        <p:spPr>
          <a:xfrm>
            <a:off x="6149339" y="5052669"/>
            <a:ext cx="32521" cy="45111"/>
          </a:xfrm>
          <a:custGeom>
            <a:avLst/>
            <a:gdLst/>
            <a:ahLst/>
            <a:cxnLst/>
            <a:rect l="0" t="0" r="0" b="0"/>
            <a:pathLst>
              <a:path w="32521" h="45111">
                <a:moveTo>
                  <a:pt x="0" y="22250"/>
                </a:moveTo>
                <a:lnTo>
                  <a:pt x="20801" y="1450"/>
                </a:lnTo>
                <a:lnTo>
                  <a:pt x="22757" y="764"/>
                </a:lnTo>
                <a:lnTo>
                  <a:pt x="25332" y="306"/>
                </a:lnTo>
                <a:lnTo>
                  <a:pt x="28318" y="0"/>
                </a:lnTo>
                <a:lnTo>
                  <a:pt x="30309" y="1067"/>
                </a:lnTo>
                <a:lnTo>
                  <a:pt x="31636" y="3048"/>
                </a:lnTo>
                <a:lnTo>
                  <a:pt x="32520" y="5639"/>
                </a:lnTo>
                <a:lnTo>
                  <a:pt x="31840" y="7366"/>
                </a:lnTo>
                <a:lnTo>
                  <a:pt x="30117" y="8517"/>
                </a:lnTo>
                <a:lnTo>
                  <a:pt x="27699" y="9285"/>
                </a:lnTo>
                <a:lnTo>
                  <a:pt x="26085" y="12337"/>
                </a:lnTo>
                <a:lnTo>
                  <a:pt x="25010" y="16911"/>
                </a:lnTo>
                <a:lnTo>
                  <a:pt x="24294" y="22501"/>
                </a:lnTo>
                <a:lnTo>
                  <a:pt x="23816" y="27498"/>
                </a:lnTo>
                <a:lnTo>
                  <a:pt x="23497" y="32098"/>
                </a:lnTo>
                <a:lnTo>
                  <a:pt x="22861" y="451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50"/>
          <p:cNvSpPr/>
          <p:nvPr/>
        </p:nvSpPr>
        <p:spPr>
          <a:xfrm>
            <a:off x="6389370" y="4747488"/>
            <a:ext cx="251461" cy="498882"/>
          </a:xfrm>
          <a:custGeom>
            <a:avLst/>
            <a:gdLst/>
            <a:ahLst/>
            <a:cxnLst/>
            <a:rect l="0" t="0" r="0" b="0"/>
            <a:pathLst>
              <a:path w="251461" h="498882">
                <a:moveTo>
                  <a:pt x="0" y="476021"/>
                </a:moveTo>
                <a:lnTo>
                  <a:pt x="0" y="362784"/>
                </a:lnTo>
                <a:lnTo>
                  <a:pt x="1270" y="331950"/>
                </a:lnTo>
                <a:lnTo>
                  <a:pt x="3387" y="299963"/>
                </a:lnTo>
                <a:lnTo>
                  <a:pt x="6067" y="267209"/>
                </a:lnTo>
                <a:lnTo>
                  <a:pt x="9125" y="240293"/>
                </a:lnTo>
                <a:lnTo>
                  <a:pt x="12433" y="217269"/>
                </a:lnTo>
                <a:lnTo>
                  <a:pt x="15908" y="196840"/>
                </a:lnTo>
                <a:lnTo>
                  <a:pt x="20765" y="175601"/>
                </a:lnTo>
                <a:lnTo>
                  <a:pt x="26544" y="153821"/>
                </a:lnTo>
                <a:lnTo>
                  <a:pt x="38467" y="113111"/>
                </a:lnTo>
                <a:lnTo>
                  <a:pt x="47999" y="82318"/>
                </a:lnTo>
                <a:lnTo>
                  <a:pt x="52320" y="70043"/>
                </a:lnTo>
                <a:lnTo>
                  <a:pt x="56469" y="59319"/>
                </a:lnTo>
                <a:lnTo>
                  <a:pt x="60506" y="49630"/>
                </a:lnTo>
                <a:lnTo>
                  <a:pt x="64467" y="41900"/>
                </a:lnTo>
                <a:lnTo>
                  <a:pt x="72255" y="29926"/>
                </a:lnTo>
                <a:lnTo>
                  <a:pt x="77380" y="23684"/>
                </a:lnTo>
                <a:lnTo>
                  <a:pt x="83336" y="16983"/>
                </a:lnTo>
                <a:lnTo>
                  <a:pt x="89848" y="9976"/>
                </a:lnTo>
                <a:lnTo>
                  <a:pt x="95458" y="5304"/>
                </a:lnTo>
                <a:lnTo>
                  <a:pt x="100469" y="2190"/>
                </a:lnTo>
                <a:lnTo>
                  <a:pt x="105079" y="114"/>
                </a:lnTo>
                <a:lnTo>
                  <a:pt x="108153" y="0"/>
                </a:lnTo>
                <a:lnTo>
                  <a:pt x="110201" y="1194"/>
                </a:lnTo>
                <a:lnTo>
                  <a:pt x="116472" y="8942"/>
                </a:lnTo>
                <a:lnTo>
                  <a:pt x="122885" y="15701"/>
                </a:lnTo>
                <a:lnTo>
                  <a:pt x="141097" y="34152"/>
                </a:lnTo>
                <a:lnTo>
                  <a:pt x="148646" y="48495"/>
                </a:lnTo>
                <a:lnTo>
                  <a:pt x="152437" y="57654"/>
                </a:lnTo>
                <a:lnTo>
                  <a:pt x="156235" y="66300"/>
                </a:lnTo>
                <a:lnTo>
                  <a:pt x="163840" y="82680"/>
                </a:lnTo>
                <a:lnTo>
                  <a:pt x="168917" y="95684"/>
                </a:lnTo>
                <a:lnTo>
                  <a:pt x="181331" y="130453"/>
                </a:lnTo>
                <a:lnTo>
                  <a:pt x="186927" y="151662"/>
                </a:lnTo>
                <a:lnTo>
                  <a:pt x="191928" y="174692"/>
                </a:lnTo>
                <a:lnTo>
                  <a:pt x="196531" y="198935"/>
                </a:lnTo>
                <a:lnTo>
                  <a:pt x="200871" y="218907"/>
                </a:lnTo>
                <a:lnTo>
                  <a:pt x="205034" y="236032"/>
                </a:lnTo>
                <a:lnTo>
                  <a:pt x="220841" y="296959"/>
                </a:lnTo>
                <a:lnTo>
                  <a:pt x="223427" y="310927"/>
                </a:lnTo>
                <a:lnTo>
                  <a:pt x="225151" y="324048"/>
                </a:lnTo>
                <a:lnTo>
                  <a:pt x="226301" y="336606"/>
                </a:lnTo>
                <a:lnTo>
                  <a:pt x="228337" y="348788"/>
                </a:lnTo>
                <a:lnTo>
                  <a:pt x="230964" y="360719"/>
                </a:lnTo>
                <a:lnTo>
                  <a:pt x="233986" y="372483"/>
                </a:lnTo>
                <a:lnTo>
                  <a:pt x="236000" y="382866"/>
                </a:lnTo>
                <a:lnTo>
                  <a:pt x="237344" y="392328"/>
                </a:lnTo>
                <a:lnTo>
                  <a:pt x="238240" y="401176"/>
                </a:lnTo>
                <a:lnTo>
                  <a:pt x="240106" y="412154"/>
                </a:lnTo>
                <a:lnTo>
                  <a:pt x="242621" y="424553"/>
                </a:lnTo>
                <a:lnTo>
                  <a:pt x="245566" y="437899"/>
                </a:lnTo>
                <a:lnTo>
                  <a:pt x="247531" y="449337"/>
                </a:lnTo>
                <a:lnTo>
                  <a:pt x="248841" y="459501"/>
                </a:lnTo>
                <a:lnTo>
                  <a:pt x="251460" y="498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51"/>
          <p:cNvSpPr/>
          <p:nvPr/>
        </p:nvSpPr>
        <p:spPr>
          <a:xfrm>
            <a:off x="6332220" y="4812029"/>
            <a:ext cx="320040" cy="114301"/>
          </a:xfrm>
          <a:custGeom>
            <a:avLst/>
            <a:gdLst/>
            <a:ahLst/>
            <a:cxnLst/>
            <a:rect l="0" t="0" r="0" b="0"/>
            <a:pathLst>
              <a:path w="320040" h="114301">
                <a:moveTo>
                  <a:pt x="0" y="114300"/>
                </a:moveTo>
                <a:lnTo>
                  <a:pt x="18203" y="108233"/>
                </a:lnTo>
                <a:lnTo>
                  <a:pt x="24835" y="106445"/>
                </a:lnTo>
                <a:lnTo>
                  <a:pt x="30526" y="105253"/>
                </a:lnTo>
                <a:lnTo>
                  <a:pt x="35591" y="104459"/>
                </a:lnTo>
                <a:lnTo>
                  <a:pt x="45317" y="101390"/>
                </a:lnTo>
                <a:lnTo>
                  <a:pt x="58151" y="96803"/>
                </a:lnTo>
                <a:lnTo>
                  <a:pt x="106553" y="78213"/>
                </a:lnTo>
                <a:lnTo>
                  <a:pt x="179798" y="49175"/>
                </a:lnTo>
                <a:lnTo>
                  <a:pt x="202415" y="41674"/>
                </a:lnTo>
                <a:lnTo>
                  <a:pt x="227653" y="34133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52"/>
          <p:cNvSpPr/>
          <p:nvPr/>
        </p:nvSpPr>
        <p:spPr>
          <a:xfrm>
            <a:off x="6778129" y="4663439"/>
            <a:ext cx="57012" cy="571501"/>
          </a:xfrm>
          <a:custGeom>
            <a:avLst/>
            <a:gdLst/>
            <a:ahLst/>
            <a:cxnLst/>
            <a:rect l="0" t="0" r="0" b="0"/>
            <a:pathLst>
              <a:path w="57012" h="571501">
                <a:moveTo>
                  <a:pt x="11290" y="0"/>
                </a:moveTo>
                <a:lnTo>
                  <a:pt x="5223" y="18204"/>
                </a:lnTo>
                <a:lnTo>
                  <a:pt x="3435" y="24836"/>
                </a:lnTo>
                <a:lnTo>
                  <a:pt x="2243" y="30527"/>
                </a:lnTo>
                <a:lnTo>
                  <a:pt x="567" y="47992"/>
                </a:lnTo>
                <a:lnTo>
                  <a:pt x="331" y="54855"/>
                </a:lnTo>
                <a:lnTo>
                  <a:pt x="0" y="143395"/>
                </a:lnTo>
                <a:lnTo>
                  <a:pt x="1223" y="175607"/>
                </a:lnTo>
                <a:lnTo>
                  <a:pt x="3309" y="204701"/>
                </a:lnTo>
                <a:lnTo>
                  <a:pt x="5970" y="231718"/>
                </a:lnTo>
                <a:lnTo>
                  <a:pt x="9014" y="253539"/>
                </a:lnTo>
                <a:lnTo>
                  <a:pt x="12313" y="271896"/>
                </a:lnTo>
                <a:lnTo>
                  <a:pt x="19365" y="303723"/>
                </a:lnTo>
                <a:lnTo>
                  <a:pt x="44088" y="405129"/>
                </a:lnTo>
                <a:lnTo>
                  <a:pt x="48396" y="425027"/>
                </a:lnTo>
                <a:lnTo>
                  <a:pt x="51268" y="440831"/>
                </a:lnTo>
                <a:lnTo>
                  <a:pt x="53181" y="453907"/>
                </a:lnTo>
                <a:lnTo>
                  <a:pt x="54458" y="467705"/>
                </a:lnTo>
                <a:lnTo>
                  <a:pt x="55309" y="481984"/>
                </a:lnTo>
                <a:lnTo>
                  <a:pt x="56254" y="511395"/>
                </a:lnTo>
                <a:lnTo>
                  <a:pt x="57011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53"/>
          <p:cNvSpPr/>
          <p:nvPr/>
        </p:nvSpPr>
        <p:spPr>
          <a:xfrm>
            <a:off x="6686550" y="4663533"/>
            <a:ext cx="352013" cy="457107"/>
          </a:xfrm>
          <a:custGeom>
            <a:avLst/>
            <a:gdLst/>
            <a:ahLst/>
            <a:cxnLst/>
            <a:rect l="0" t="0" r="0" b="0"/>
            <a:pathLst>
              <a:path w="352013" h="457107">
                <a:moveTo>
                  <a:pt x="0" y="57056"/>
                </a:moveTo>
                <a:lnTo>
                  <a:pt x="0" y="38853"/>
                </a:lnTo>
                <a:lnTo>
                  <a:pt x="1270" y="33491"/>
                </a:lnTo>
                <a:lnTo>
                  <a:pt x="3386" y="29916"/>
                </a:lnTo>
                <a:lnTo>
                  <a:pt x="11665" y="23404"/>
                </a:lnTo>
                <a:lnTo>
                  <a:pt x="28044" y="12043"/>
                </a:lnTo>
                <a:lnTo>
                  <a:pt x="37746" y="7998"/>
                </a:lnTo>
                <a:lnTo>
                  <a:pt x="48024" y="5301"/>
                </a:lnTo>
                <a:lnTo>
                  <a:pt x="58686" y="3502"/>
                </a:lnTo>
                <a:lnTo>
                  <a:pt x="69604" y="2304"/>
                </a:lnTo>
                <a:lnTo>
                  <a:pt x="80692" y="1505"/>
                </a:lnTo>
                <a:lnTo>
                  <a:pt x="101903" y="617"/>
                </a:lnTo>
                <a:lnTo>
                  <a:pt x="119797" y="223"/>
                </a:lnTo>
                <a:lnTo>
                  <a:pt x="150218" y="0"/>
                </a:lnTo>
                <a:lnTo>
                  <a:pt x="159835" y="1239"/>
                </a:lnTo>
                <a:lnTo>
                  <a:pt x="168787" y="3335"/>
                </a:lnTo>
                <a:lnTo>
                  <a:pt x="177294" y="6002"/>
                </a:lnTo>
                <a:lnTo>
                  <a:pt x="185506" y="9050"/>
                </a:lnTo>
                <a:lnTo>
                  <a:pt x="193520" y="12352"/>
                </a:lnTo>
                <a:lnTo>
                  <a:pt x="201403" y="15824"/>
                </a:lnTo>
                <a:lnTo>
                  <a:pt x="210469" y="19408"/>
                </a:lnTo>
                <a:lnTo>
                  <a:pt x="230702" y="26777"/>
                </a:lnTo>
                <a:lnTo>
                  <a:pt x="240162" y="31790"/>
                </a:lnTo>
                <a:lnTo>
                  <a:pt x="249008" y="37672"/>
                </a:lnTo>
                <a:lnTo>
                  <a:pt x="257444" y="44133"/>
                </a:lnTo>
                <a:lnTo>
                  <a:pt x="265610" y="50981"/>
                </a:lnTo>
                <a:lnTo>
                  <a:pt x="273593" y="58086"/>
                </a:lnTo>
                <a:lnTo>
                  <a:pt x="289236" y="72754"/>
                </a:lnTo>
                <a:lnTo>
                  <a:pt x="304656" y="87740"/>
                </a:lnTo>
                <a:lnTo>
                  <a:pt x="311054" y="95292"/>
                </a:lnTo>
                <a:lnTo>
                  <a:pt x="316589" y="102867"/>
                </a:lnTo>
                <a:lnTo>
                  <a:pt x="321549" y="110456"/>
                </a:lnTo>
                <a:lnTo>
                  <a:pt x="326126" y="119326"/>
                </a:lnTo>
                <a:lnTo>
                  <a:pt x="330448" y="129050"/>
                </a:lnTo>
                <a:lnTo>
                  <a:pt x="334598" y="139342"/>
                </a:lnTo>
                <a:lnTo>
                  <a:pt x="342596" y="160938"/>
                </a:lnTo>
                <a:lnTo>
                  <a:pt x="346508" y="172031"/>
                </a:lnTo>
                <a:lnTo>
                  <a:pt x="349115" y="183236"/>
                </a:lnTo>
                <a:lnTo>
                  <a:pt x="350853" y="194516"/>
                </a:lnTo>
                <a:lnTo>
                  <a:pt x="352012" y="205846"/>
                </a:lnTo>
                <a:lnTo>
                  <a:pt x="351514" y="217210"/>
                </a:lnTo>
                <a:lnTo>
                  <a:pt x="349913" y="228595"/>
                </a:lnTo>
                <a:lnTo>
                  <a:pt x="347575" y="239995"/>
                </a:lnTo>
                <a:lnTo>
                  <a:pt x="344747" y="251406"/>
                </a:lnTo>
                <a:lnTo>
                  <a:pt x="341591" y="262823"/>
                </a:lnTo>
                <a:lnTo>
                  <a:pt x="338217" y="274244"/>
                </a:lnTo>
                <a:lnTo>
                  <a:pt x="321333" y="326725"/>
                </a:lnTo>
                <a:lnTo>
                  <a:pt x="314552" y="343516"/>
                </a:lnTo>
                <a:lnTo>
                  <a:pt x="307491" y="358519"/>
                </a:lnTo>
                <a:lnTo>
                  <a:pt x="300244" y="372332"/>
                </a:lnTo>
                <a:lnTo>
                  <a:pt x="292872" y="384080"/>
                </a:lnTo>
                <a:lnTo>
                  <a:pt x="285418" y="394452"/>
                </a:lnTo>
                <a:lnTo>
                  <a:pt x="277909" y="403907"/>
                </a:lnTo>
                <a:lnTo>
                  <a:pt x="270363" y="411480"/>
                </a:lnTo>
                <a:lnTo>
                  <a:pt x="262792" y="417799"/>
                </a:lnTo>
                <a:lnTo>
                  <a:pt x="255204" y="423281"/>
                </a:lnTo>
                <a:lnTo>
                  <a:pt x="247606" y="428206"/>
                </a:lnTo>
                <a:lnTo>
                  <a:pt x="240001" y="432760"/>
                </a:lnTo>
                <a:lnTo>
                  <a:pt x="232391" y="437065"/>
                </a:lnTo>
                <a:lnTo>
                  <a:pt x="217161" y="445236"/>
                </a:lnTo>
                <a:lnTo>
                  <a:pt x="209543" y="449193"/>
                </a:lnTo>
                <a:lnTo>
                  <a:pt x="203196" y="451831"/>
                </a:lnTo>
                <a:lnTo>
                  <a:pt x="192756" y="454761"/>
                </a:lnTo>
                <a:lnTo>
                  <a:pt x="182880" y="457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54"/>
          <p:cNvSpPr/>
          <p:nvPr/>
        </p:nvSpPr>
        <p:spPr>
          <a:xfrm>
            <a:off x="6400800" y="4549444"/>
            <a:ext cx="514351" cy="79707"/>
          </a:xfrm>
          <a:custGeom>
            <a:avLst/>
            <a:gdLst/>
            <a:ahLst/>
            <a:cxnLst/>
            <a:rect l="0" t="0" r="0" b="0"/>
            <a:pathLst>
              <a:path w="514351" h="79707">
                <a:moveTo>
                  <a:pt x="0" y="79706"/>
                </a:moveTo>
                <a:lnTo>
                  <a:pt x="41659" y="79706"/>
                </a:lnTo>
                <a:lnTo>
                  <a:pt x="48092" y="78435"/>
                </a:lnTo>
                <a:lnTo>
                  <a:pt x="53652" y="76319"/>
                </a:lnTo>
                <a:lnTo>
                  <a:pt x="58628" y="73638"/>
                </a:lnTo>
                <a:lnTo>
                  <a:pt x="70835" y="70580"/>
                </a:lnTo>
                <a:lnTo>
                  <a:pt x="87864" y="67272"/>
                </a:lnTo>
                <a:lnTo>
                  <a:pt x="108105" y="63796"/>
                </a:lnTo>
                <a:lnTo>
                  <a:pt x="124140" y="61479"/>
                </a:lnTo>
                <a:lnTo>
                  <a:pt x="137370" y="59935"/>
                </a:lnTo>
                <a:lnTo>
                  <a:pt x="148730" y="58905"/>
                </a:lnTo>
                <a:lnTo>
                  <a:pt x="160113" y="56949"/>
                </a:lnTo>
                <a:lnTo>
                  <a:pt x="171512" y="54374"/>
                </a:lnTo>
                <a:lnTo>
                  <a:pt x="182922" y="51388"/>
                </a:lnTo>
                <a:lnTo>
                  <a:pt x="193068" y="49397"/>
                </a:lnTo>
                <a:lnTo>
                  <a:pt x="202372" y="48070"/>
                </a:lnTo>
                <a:lnTo>
                  <a:pt x="211114" y="47185"/>
                </a:lnTo>
                <a:lnTo>
                  <a:pt x="224563" y="44055"/>
                </a:lnTo>
                <a:lnTo>
                  <a:pt x="241148" y="39429"/>
                </a:lnTo>
                <a:lnTo>
                  <a:pt x="259826" y="33804"/>
                </a:lnTo>
                <a:lnTo>
                  <a:pt x="274817" y="30055"/>
                </a:lnTo>
                <a:lnTo>
                  <a:pt x="287351" y="27555"/>
                </a:lnTo>
                <a:lnTo>
                  <a:pt x="298247" y="25888"/>
                </a:lnTo>
                <a:lnTo>
                  <a:pt x="314401" y="22237"/>
                </a:lnTo>
                <a:lnTo>
                  <a:pt x="356058" y="11407"/>
                </a:lnTo>
                <a:lnTo>
                  <a:pt x="373261" y="7503"/>
                </a:lnTo>
                <a:lnTo>
                  <a:pt x="387271" y="4901"/>
                </a:lnTo>
                <a:lnTo>
                  <a:pt x="399150" y="3166"/>
                </a:lnTo>
                <a:lnTo>
                  <a:pt x="409610" y="2009"/>
                </a:lnTo>
                <a:lnTo>
                  <a:pt x="419124" y="1238"/>
                </a:lnTo>
                <a:lnTo>
                  <a:pt x="428005" y="723"/>
                </a:lnTo>
                <a:lnTo>
                  <a:pt x="448035" y="152"/>
                </a:lnTo>
                <a:lnTo>
                  <a:pt x="458709" y="0"/>
                </a:lnTo>
                <a:lnTo>
                  <a:pt x="469636" y="1168"/>
                </a:lnTo>
                <a:lnTo>
                  <a:pt x="480731" y="3218"/>
                </a:lnTo>
                <a:lnTo>
                  <a:pt x="514350" y="111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55"/>
          <p:cNvSpPr/>
          <p:nvPr/>
        </p:nvSpPr>
        <p:spPr>
          <a:xfrm>
            <a:off x="7486691" y="4652009"/>
            <a:ext cx="34250" cy="502921"/>
          </a:xfrm>
          <a:custGeom>
            <a:avLst/>
            <a:gdLst/>
            <a:ahLst/>
            <a:cxnLst/>
            <a:rect l="0" t="0" r="0" b="0"/>
            <a:pathLst>
              <a:path w="34250" h="502921">
                <a:moveTo>
                  <a:pt x="11389" y="0"/>
                </a:moveTo>
                <a:lnTo>
                  <a:pt x="5321" y="18203"/>
                </a:lnTo>
                <a:lnTo>
                  <a:pt x="3533" y="24836"/>
                </a:lnTo>
                <a:lnTo>
                  <a:pt x="2341" y="30527"/>
                </a:lnTo>
                <a:lnTo>
                  <a:pt x="1547" y="35592"/>
                </a:lnTo>
                <a:lnTo>
                  <a:pt x="665" y="47992"/>
                </a:lnTo>
                <a:lnTo>
                  <a:pt x="272" y="63240"/>
                </a:lnTo>
                <a:lnTo>
                  <a:pt x="0" y="127238"/>
                </a:lnTo>
                <a:lnTo>
                  <a:pt x="1256" y="153405"/>
                </a:lnTo>
                <a:lnTo>
                  <a:pt x="6038" y="223120"/>
                </a:lnTo>
                <a:lnTo>
                  <a:pt x="9092" y="255427"/>
                </a:lnTo>
                <a:lnTo>
                  <a:pt x="12397" y="284585"/>
                </a:lnTo>
                <a:lnTo>
                  <a:pt x="23118" y="372188"/>
                </a:lnTo>
                <a:lnTo>
                  <a:pt x="34249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56"/>
          <p:cNvSpPr/>
          <p:nvPr/>
        </p:nvSpPr>
        <p:spPr>
          <a:xfrm>
            <a:off x="7589519" y="4664209"/>
            <a:ext cx="262891" cy="341932"/>
          </a:xfrm>
          <a:custGeom>
            <a:avLst/>
            <a:gdLst/>
            <a:ahLst/>
            <a:cxnLst/>
            <a:rect l="0" t="0" r="0" b="0"/>
            <a:pathLst>
              <a:path w="262891" h="341932">
                <a:moveTo>
                  <a:pt x="0" y="90670"/>
                </a:moveTo>
                <a:lnTo>
                  <a:pt x="6068" y="72467"/>
                </a:lnTo>
                <a:lnTo>
                  <a:pt x="7856" y="65835"/>
                </a:lnTo>
                <a:lnTo>
                  <a:pt x="9047" y="60143"/>
                </a:lnTo>
                <a:lnTo>
                  <a:pt x="9842" y="55079"/>
                </a:lnTo>
                <a:lnTo>
                  <a:pt x="14112" y="46065"/>
                </a:lnTo>
                <a:lnTo>
                  <a:pt x="17028" y="41883"/>
                </a:lnTo>
                <a:lnTo>
                  <a:pt x="20242" y="39096"/>
                </a:lnTo>
                <a:lnTo>
                  <a:pt x="23655" y="37237"/>
                </a:lnTo>
                <a:lnTo>
                  <a:pt x="27200" y="35998"/>
                </a:lnTo>
                <a:lnTo>
                  <a:pt x="33373" y="32632"/>
                </a:lnTo>
                <a:lnTo>
                  <a:pt x="41299" y="27848"/>
                </a:lnTo>
                <a:lnTo>
                  <a:pt x="50393" y="22119"/>
                </a:lnTo>
                <a:lnTo>
                  <a:pt x="57725" y="17030"/>
                </a:lnTo>
                <a:lnTo>
                  <a:pt x="63884" y="12366"/>
                </a:lnTo>
                <a:lnTo>
                  <a:pt x="69260" y="7988"/>
                </a:lnTo>
                <a:lnTo>
                  <a:pt x="75383" y="5069"/>
                </a:lnTo>
                <a:lnTo>
                  <a:pt x="82005" y="3123"/>
                </a:lnTo>
                <a:lnTo>
                  <a:pt x="88961" y="1825"/>
                </a:lnTo>
                <a:lnTo>
                  <a:pt x="94867" y="960"/>
                </a:lnTo>
                <a:lnTo>
                  <a:pt x="100075" y="384"/>
                </a:lnTo>
                <a:lnTo>
                  <a:pt x="104817" y="0"/>
                </a:lnTo>
                <a:lnTo>
                  <a:pt x="111788" y="1013"/>
                </a:lnTo>
                <a:lnTo>
                  <a:pt x="120246" y="2959"/>
                </a:lnTo>
                <a:lnTo>
                  <a:pt x="129694" y="5526"/>
                </a:lnTo>
                <a:lnTo>
                  <a:pt x="137263" y="8508"/>
                </a:lnTo>
                <a:lnTo>
                  <a:pt x="143578" y="11765"/>
                </a:lnTo>
                <a:lnTo>
                  <a:pt x="149059" y="15207"/>
                </a:lnTo>
                <a:lnTo>
                  <a:pt x="153983" y="18771"/>
                </a:lnTo>
                <a:lnTo>
                  <a:pt x="158535" y="22418"/>
                </a:lnTo>
                <a:lnTo>
                  <a:pt x="162840" y="26119"/>
                </a:lnTo>
                <a:lnTo>
                  <a:pt x="171010" y="33617"/>
                </a:lnTo>
                <a:lnTo>
                  <a:pt x="174967" y="37395"/>
                </a:lnTo>
                <a:lnTo>
                  <a:pt x="177605" y="42454"/>
                </a:lnTo>
                <a:lnTo>
                  <a:pt x="179364" y="48366"/>
                </a:lnTo>
                <a:lnTo>
                  <a:pt x="180536" y="54847"/>
                </a:lnTo>
                <a:lnTo>
                  <a:pt x="181317" y="61709"/>
                </a:lnTo>
                <a:lnTo>
                  <a:pt x="181838" y="68823"/>
                </a:lnTo>
                <a:lnTo>
                  <a:pt x="182186" y="76105"/>
                </a:lnTo>
                <a:lnTo>
                  <a:pt x="182572" y="90970"/>
                </a:lnTo>
                <a:lnTo>
                  <a:pt x="182820" y="121210"/>
                </a:lnTo>
                <a:lnTo>
                  <a:pt x="181571" y="130080"/>
                </a:lnTo>
                <a:lnTo>
                  <a:pt x="179467" y="139803"/>
                </a:lnTo>
                <a:lnTo>
                  <a:pt x="176795" y="150096"/>
                </a:lnTo>
                <a:lnTo>
                  <a:pt x="172473" y="163307"/>
                </a:lnTo>
                <a:lnTo>
                  <a:pt x="167053" y="178465"/>
                </a:lnTo>
                <a:lnTo>
                  <a:pt x="160899" y="194920"/>
                </a:lnTo>
                <a:lnTo>
                  <a:pt x="154256" y="208430"/>
                </a:lnTo>
                <a:lnTo>
                  <a:pt x="147287" y="219977"/>
                </a:lnTo>
                <a:lnTo>
                  <a:pt x="140102" y="230215"/>
                </a:lnTo>
                <a:lnTo>
                  <a:pt x="134042" y="239580"/>
                </a:lnTo>
                <a:lnTo>
                  <a:pt x="128731" y="248364"/>
                </a:lnTo>
                <a:lnTo>
                  <a:pt x="123921" y="256759"/>
                </a:lnTo>
                <a:lnTo>
                  <a:pt x="115190" y="272861"/>
                </a:lnTo>
                <a:lnTo>
                  <a:pt x="111083" y="280711"/>
                </a:lnTo>
                <a:lnTo>
                  <a:pt x="107076" y="287214"/>
                </a:lnTo>
                <a:lnTo>
                  <a:pt x="99237" y="297826"/>
                </a:lnTo>
                <a:lnTo>
                  <a:pt x="94098" y="302434"/>
                </a:lnTo>
                <a:lnTo>
                  <a:pt x="88132" y="306777"/>
                </a:lnTo>
                <a:lnTo>
                  <a:pt x="81615" y="310941"/>
                </a:lnTo>
                <a:lnTo>
                  <a:pt x="77270" y="314988"/>
                </a:lnTo>
                <a:lnTo>
                  <a:pt x="74373" y="318955"/>
                </a:lnTo>
                <a:lnTo>
                  <a:pt x="71156" y="326750"/>
                </a:lnTo>
                <a:lnTo>
                  <a:pt x="69725" y="334448"/>
                </a:lnTo>
                <a:lnTo>
                  <a:pt x="70613" y="337009"/>
                </a:lnTo>
                <a:lnTo>
                  <a:pt x="72476" y="338716"/>
                </a:lnTo>
                <a:lnTo>
                  <a:pt x="74987" y="339854"/>
                </a:lnTo>
                <a:lnTo>
                  <a:pt x="79202" y="340613"/>
                </a:lnTo>
                <a:lnTo>
                  <a:pt x="84552" y="341119"/>
                </a:lnTo>
                <a:lnTo>
                  <a:pt x="99251" y="341931"/>
                </a:lnTo>
                <a:lnTo>
                  <a:pt x="102998" y="340727"/>
                </a:lnTo>
                <a:lnTo>
                  <a:pt x="108035" y="338655"/>
                </a:lnTo>
                <a:lnTo>
                  <a:pt x="113934" y="336004"/>
                </a:lnTo>
                <a:lnTo>
                  <a:pt x="120406" y="334236"/>
                </a:lnTo>
                <a:lnTo>
                  <a:pt x="127261" y="333057"/>
                </a:lnTo>
                <a:lnTo>
                  <a:pt x="134370" y="332272"/>
                </a:lnTo>
                <a:lnTo>
                  <a:pt x="141650" y="331748"/>
                </a:lnTo>
                <a:lnTo>
                  <a:pt x="149044" y="331399"/>
                </a:lnTo>
                <a:lnTo>
                  <a:pt x="156512" y="331166"/>
                </a:lnTo>
                <a:lnTo>
                  <a:pt x="165303" y="329741"/>
                </a:lnTo>
                <a:lnTo>
                  <a:pt x="174972" y="327521"/>
                </a:lnTo>
                <a:lnTo>
                  <a:pt x="185228" y="324770"/>
                </a:lnTo>
                <a:lnTo>
                  <a:pt x="193335" y="322937"/>
                </a:lnTo>
                <a:lnTo>
                  <a:pt x="200010" y="321715"/>
                </a:lnTo>
                <a:lnTo>
                  <a:pt x="205730" y="320900"/>
                </a:lnTo>
                <a:lnTo>
                  <a:pt x="210814" y="320357"/>
                </a:lnTo>
                <a:lnTo>
                  <a:pt x="215473" y="319995"/>
                </a:lnTo>
                <a:lnTo>
                  <a:pt x="219849" y="319753"/>
                </a:lnTo>
                <a:lnTo>
                  <a:pt x="224036" y="318322"/>
                </a:lnTo>
                <a:lnTo>
                  <a:pt x="262890" y="296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57"/>
          <p:cNvSpPr/>
          <p:nvPr/>
        </p:nvSpPr>
        <p:spPr>
          <a:xfrm>
            <a:off x="7966709" y="466343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58"/>
          <p:cNvSpPr/>
          <p:nvPr/>
        </p:nvSpPr>
        <p:spPr>
          <a:xfrm>
            <a:off x="7945438" y="4834889"/>
            <a:ext cx="21272" cy="1"/>
          </a:xfrm>
          <a:custGeom>
            <a:avLst/>
            <a:gdLst/>
            <a:ahLst/>
            <a:cxnLst/>
            <a:rect l="0" t="0" r="0" b="0"/>
            <a:pathLst>
              <a:path w="21272" h="1">
                <a:moveTo>
                  <a:pt x="9841" y="0"/>
                </a:moveTo>
                <a:lnTo>
                  <a:pt x="0" y="0"/>
                </a:lnTo>
                <a:lnTo>
                  <a:pt x="212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9"/>
          <p:cNvSpPr/>
          <p:nvPr/>
        </p:nvSpPr>
        <p:spPr>
          <a:xfrm>
            <a:off x="8103869" y="4640579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6068"/>
                </a:lnTo>
                <a:lnTo>
                  <a:pt x="1271" y="14205"/>
                </a:lnTo>
                <a:lnTo>
                  <a:pt x="9125" y="55997"/>
                </a:lnTo>
                <a:lnTo>
                  <a:pt x="15909" y="90505"/>
                </a:lnTo>
                <a:lnTo>
                  <a:pt x="18227" y="108597"/>
                </a:lnTo>
                <a:lnTo>
                  <a:pt x="19771" y="127008"/>
                </a:lnTo>
                <a:lnTo>
                  <a:pt x="20801" y="145632"/>
                </a:lnTo>
                <a:lnTo>
                  <a:pt x="21945" y="206966"/>
                </a:lnTo>
                <a:lnTo>
                  <a:pt x="22250" y="244658"/>
                </a:lnTo>
                <a:lnTo>
                  <a:pt x="23724" y="271055"/>
                </a:lnTo>
                <a:lnTo>
                  <a:pt x="25976" y="289923"/>
                </a:lnTo>
                <a:lnTo>
                  <a:pt x="28748" y="303772"/>
                </a:lnTo>
                <a:lnTo>
                  <a:pt x="30595" y="314275"/>
                </a:lnTo>
                <a:lnTo>
                  <a:pt x="31827" y="322547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0"/>
          <p:cNvSpPr/>
          <p:nvPr/>
        </p:nvSpPr>
        <p:spPr>
          <a:xfrm>
            <a:off x="8218169" y="4640579"/>
            <a:ext cx="182793" cy="329406"/>
          </a:xfrm>
          <a:custGeom>
            <a:avLst/>
            <a:gdLst/>
            <a:ahLst/>
            <a:cxnLst/>
            <a:rect l="0" t="0" r="0" b="0"/>
            <a:pathLst>
              <a:path w="182793" h="329406">
                <a:moveTo>
                  <a:pt x="34290" y="0"/>
                </a:moveTo>
                <a:lnTo>
                  <a:pt x="34290" y="21977"/>
                </a:lnTo>
                <a:lnTo>
                  <a:pt x="33021" y="27352"/>
                </a:lnTo>
                <a:lnTo>
                  <a:pt x="28223" y="36710"/>
                </a:lnTo>
                <a:lnTo>
                  <a:pt x="26435" y="46063"/>
                </a:lnTo>
                <a:lnTo>
                  <a:pt x="25244" y="58649"/>
                </a:lnTo>
                <a:lnTo>
                  <a:pt x="24449" y="73389"/>
                </a:lnTo>
                <a:lnTo>
                  <a:pt x="22650" y="88297"/>
                </a:lnTo>
                <a:lnTo>
                  <a:pt x="20180" y="103314"/>
                </a:lnTo>
                <a:lnTo>
                  <a:pt x="17263" y="118406"/>
                </a:lnTo>
                <a:lnTo>
                  <a:pt x="16588" y="139898"/>
                </a:lnTo>
                <a:lnTo>
                  <a:pt x="17410" y="165655"/>
                </a:lnTo>
                <a:lnTo>
                  <a:pt x="19226" y="194257"/>
                </a:lnTo>
                <a:lnTo>
                  <a:pt x="21708" y="219675"/>
                </a:lnTo>
                <a:lnTo>
                  <a:pt x="24632" y="242970"/>
                </a:lnTo>
                <a:lnTo>
                  <a:pt x="27851" y="264850"/>
                </a:lnTo>
                <a:lnTo>
                  <a:pt x="32538" y="280707"/>
                </a:lnTo>
                <a:lnTo>
                  <a:pt x="38202" y="292548"/>
                </a:lnTo>
                <a:lnTo>
                  <a:pt x="53408" y="314610"/>
                </a:lnTo>
                <a:lnTo>
                  <a:pt x="58873" y="321013"/>
                </a:lnTo>
                <a:lnTo>
                  <a:pt x="62109" y="324499"/>
                </a:lnTo>
                <a:lnTo>
                  <a:pt x="65536" y="326823"/>
                </a:lnTo>
                <a:lnTo>
                  <a:pt x="69091" y="328372"/>
                </a:lnTo>
                <a:lnTo>
                  <a:pt x="72731" y="329405"/>
                </a:lnTo>
                <a:lnTo>
                  <a:pt x="76427" y="328823"/>
                </a:lnTo>
                <a:lnTo>
                  <a:pt x="80162" y="327166"/>
                </a:lnTo>
                <a:lnTo>
                  <a:pt x="83921" y="324791"/>
                </a:lnTo>
                <a:lnTo>
                  <a:pt x="87698" y="323207"/>
                </a:lnTo>
                <a:lnTo>
                  <a:pt x="91485" y="322152"/>
                </a:lnTo>
                <a:lnTo>
                  <a:pt x="95280" y="321448"/>
                </a:lnTo>
                <a:lnTo>
                  <a:pt x="99080" y="319709"/>
                </a:lnTo>
                <a:lnTo>
                  <a:pt x="102884" y="317279"/>
                </a:lnTo>
                <a:lnTo>
                  <a:pt x="106689" y="314389"/>
                </a:lnTo>
                <a:lnTo>
                  <a:pt x="111766" y="311193"/>
                </a:lnTo>
                <a:lnTo>
                  <a:pt x="117691" y="307792"/>
                </a:lnTo>
                <a:lnTo>
                  <a:pt x="124181" y="304255"/>
                </a:lnTo>
                <a:lnTo>
                  <a:pt x="129778" y="300627"/>
                </a:lnTo>
                <a:lnTo>
                  <a:pt x="134779" y="296938"/>
                </a:lnTo>
                <a:lnTo>
                  <a:pt x="139382" y="293209"/>
                </a:lnTo>
                <a:lnTo>
                  <a:pt x="143722" y="289453"/>
                </a:lnTo>
                <a:lnTo>
                  <a:pt x="147885" y="285678"/>
                </a:lnTo>
                <a:lnTo>
                  <a:pt x="151930" y="281893"/>
                </a:lnTo>
                <a:lnTo>
                  <a:pt x="154627" y="276828"/>
                </a:lnTo>
                <a:lnTo>
                  <a:pt x="156425" y="270913"/>
                </a:lnTo>
                <a:lnTo>
                  <a:pt x="157623" y="264428"/>
                </a:lnTo>
                <a:lnTo>
                  <a:pt x="160962" y="256296"/>
                </a:lnTo>
                <a:lnTo>
                  <a:pt x="165728" y="247064"/>
                </a:lnTo>
                <a:lnTo>
                  <a:pt x="171446" y="237100"/>
                </a:lnTo>
                <a:lnTo>
                  <a:pt x="175258" y="227916"/>
                </a:lnTo>
                <a:lnTo>
                  <a:pt x="177799" y="219254"/>
                </a:lnTo>
                <a:lnTo>
                  <a:pt x="179492" y="210940"/>
                </a:lnTo>
                <a:lnTo>
                  <a:pt x="180622" y="199046"/>
                </a:lnTo>
                <a:lnTo>
                  <a:pt x="181375" y="184768"/>
                </a:lnTo>
                <a:lnTo>
                  <a:pt x="182583" y="140497"/>
                </a:lnTo>
                <a:lnTo>
                  <a:pt x="182792" y="117970"/>
                </a:lnTo>
                <a:lnTo>
                  <a:pt x="181551" y="111667"/>
                </a:lnTo>
                <a:lnTo>
                  <a:pt x="179455" y="106195"/>
                </a:lnTo>
                <a:lnTo>
                  <a:pt x="176786" y="101277"/>
                </a:lnTo>
                <a:lnTo>
                  <a:pt x="173738" y="96728"/>
                </a:lnTo>
                <a:lnTo>
                  <a:pt x="170436" y="92425"/>
                </a:lnTo>
                <a:lnTo>
                  <a:pt x="166964" y="88287"/>
                </a:lnTo>
                <a:lnTo>
                  <a:pt x="162109" y="82988"/>
                </a:lnTo>
                <a:lnTo>
                  <a:pt x="149942" y="70327"/>
                </a:lnTo>
                <a:lnTo>
                  <a:pt x="143142" y="64665"/>
                </a:lnTo>
                <a:lnTo>
                  <a:pt x="136068" y="59620"/>
                </a:lnTo>
                <a:lnTo>
                  <a:pt x="128812" y="54987"/>
                </a:lnTo>
                <a:lnTo>
                  <a:pt x="121435" y="50628"/>
                </a:lnTo>
                <a:lnTo>
                  <a:pt x="113977" y="46452"/>
                </a:lnTo>
                <a:lnTo>
                  <a:pt x="98917" y="38426"/>
                </a:lnTo>
                <a:lnTo>
                  <a:pt x="83756" y="30625"/>
                </a:lnTo>
                <a:lnTo>
                  <a:pt x="74888" y="28037"/>
                </a:lnTo>
                <a:lnTo>
                  <a:pt x="65165" y="26311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61"/>
          <p:cNvSpPr/>
          <p:nvPr/>
        </p:nvSpPr>
        <p:spPr>
          <a:xfrm>
            <a:off x="7649343" y="5189219"/>
            <a:ext cx="224123" cy="365761"/>
          </a:xfrm>
          <a:custGeom>
            <a:avLst/>
            <a:gdLst/>
            <a:ahLst/>
            <a:cxnLst/>
            <a:rect l="0" t="0" r="0" b="0"/>
            <a:pathLst>
              <a:path w="224123" h="365761">
                <a:moveTo>
                  <a:pt x="54476" y="0"/>
                </a:moveTo>
                <a:lnTo>
                  <a:pt x="48409" y="0"/>
                </a:lnTo>
                <a:lnTo>
                  <a:pt x="46621" y="2540"/>
                </a:lnTo>
                <a:lnTo>
                  <a:pt x="44635" y="12136"/>
                </a:lnTo>
                <a:lnTo>
                  <a:pt x="44106" y="19521"/>
                </a:lnTo>
                <a:lnTo>
                  <a:pt x="43752" y="28254"/>
                </a:lnTo>
                <a:lnTo>
                  <a:pt x="43517" y="37886"/>
                </a:lnTo>
                <a:lnTo>
                  <a:pt x="42091" y="46848"/>
                </a:lnTo>
                <a:lnTo>
                  <a:pt x="39869" y="55362"/>
                </a:lnTo>
                <a:lnTo>
                  <a:pt x="37118" y="63578"/>
                </a:lnTo>
                <a:lnTo>
                  <a:pt x="21112" y="117616"/>
                </a:lnTo>
                <a:lnTo>
                  <a:pt x="15723" y="140641"/>
                </a:lnTo>
                <a:lnTo>
                  <a:pt x="10861" y="164881"/>
                </a:lnTo>
                <a:lnTo>
                  <a:pt x="6350" y="189930"/>
                </a:lnTo>
                <a:lnTo>
                  <a:pt x="3342" y="210441"/>
                </a:lnTo>
                <a:lnTo>
                  <a:pt x="1337" y="227924"/>
                </a:lnTo>
                <a:lnTo>
                  <a:pt x="0" y="243390"/>
                </a:lnTo>
                <a:lnTo>
                  <a:pt x="379" y="257510"/>
                </a:lnTo>
                <a:lnTo>
                  <a:pt x="1901" y="270734"/>
                </a:lnTo>
                <a:lnTo>
                  <a:pt x="4187" y="283359"/>
                </a:lnTo>
                <a:lnTo>
                  <a:pt x="6980" y="295586"/>
                </a:lnTo>
                <a:lnTo>
                  <a:pt x="10112" y="307548"/>
                </a:lnTo>
                <a:lnTo>
                  <a:pt x="13470" y="319332"/>
                </a:lnTo>
                <a:lnTo>
                  <a:pt x="16978" y="328458"/>
                </a:lnTo>
                <a:lnTo>
                  <a:pt x="20588" y="335812"/>
                </a:lnTo>
                <a:lnTo>
                  <a:pt x="24264" y="341985"/>
                </a:lnTo>
                <a:lnTo>
                  <a:pt x="27986" y="346100"/>
                </a:lnTo>
                <a:lnTo>
                  <a:pt x="31736" y="348844"/>
                </a:lnTo>
                <a:lnTo>
                  <a:pt x="35506" y="350673"/>
                </a:lnTo>
                <a:lnTo>
                  <a:pt x="39290" y="353162"/>
                </a:lnTo>
                <a:lnTo>
                  <a:pt x="43082" y="356092"/>
                </a:lnTo>
                <a:lnTo>
                  <a:pt x="46880" y="359315"/>
                </a:lnTo>
                <a:lnTo>
                  <a:pt x="50682" y="361463"/>
                </a:lnTo>
                <a:lnTo>
                  <a:pt x="54487" y="362895"/>
                </a:lnTo>
                <a:lnTo>
                  <a:pt x="58293" y="363850"/>
                </a:lnTo>
                <a:lnTo>
                  <a:pt x="63371" y="363217"/>
                </a:lnTo>
                <a:lnTo>
                  <a:pt x="69296" y="361525"/>
                </a:lnTo>
                <a:lnTo>
                  <a:pt x="75787" y="359127"/>
                </a:lnTo>
                <a:lnTo>
                  <a:pt x="82653" y="357528"/>
                </a:lnTo>
                <a:lnTo>
                  <a:pt x="89771" y="356462"/>
                </a:lnTo>
                <a:lnTo>
                  <a:pt x="97057" y="355752"/>
                </a:lnTo>
                <a:lnTo>
                  <a:pt x="103183" y="354008"/>
                </a:lnTo>
                <a:lnTo>
                  <a:pt x="108537" y="351575"/>
                </a:lnTo>
                <a:lnTo>
                  <a:pt x="113377" y="348684"/>
                </a:lnTo>
                <a:lnTo>
                  <a:pt x="119144" y="345486"/>
                </a:lnTo>
                <a:lnTo>
                  <a:pt x="132324" y="338547"/>
                </a:lnTo>
                <a:lnTo>
                  <a:pt x="139395" y="332378"/>
                </a:lnTo>
                <a:lnTo>
                  <a:pt x="146649" y="324455"/>
                </a:lnTo>
                <a:lnTo>
                  <a:pt x="154025" y="315363"/>
                </a:lnTo>
                <a:lnTo>
                  <a:pt x="161482" y="306762"/>
                </a:lnTo>
                <a:lnTo>
                  <a:pt x="168993" y="298489"/>
                </a:lnTo>
                <a:lnTo>
                  <a:pt x="188315" y="278094"/>
                </a:lnTo>
                <a:lnTo>
                  <a:pt x="193231" y="273026"/>
                </a:lnTo>
                <a:lnTo>
                  <a:pt x="197780" y="267108"/>
                </a:lnTo>
                <a:lnTo>
                  <a:pt x="202082" y="260622"/>
                </a:lnTo>
                <a:lnTo>
                  <a:pt x="206220" y="253758"/>
                </a:lnTo>
                <a:lnTo>
                  <a:pt x="210819" y="242745"/>
                </a:lnTo>
                <a:lnTo>
                  <a:pt x="212044" y="238030"/>
                </a:lnTo>
                <a:lnTo>
                  <a:pt x="216793" y="229405"/>
                </a:lnTo>
                <a:lnTo>
                  <a:pt x="219837" y="225327"/>
                </a:lnTo>
                <a:lnTo>
                  <a:pt x="223220" y="217409"/>
                </a:lnTo>
                <a:lnTo>
                  <a:pt x="224122" y="213519"/>
                </a:lnTo>
                <a:lnTo>
                  <a:pt x="223454" y="210926"/>
                </a:lnTo>
                <a:lnTo>
                  <a:pt x="221738" y="209198"/>
                </a:lnTo>
                <a:lnTo>
                  <a:pt x="219324" y="208045"/>
                </a:lnTo>
                <a:lnTo>
                  <a:pt x="213256" y="203378"/>
                </a:lnTo>
                <a:lnTo>
                  <a:pt x="209859" y="200356"/>
                </a:lnTo>
                <a:lnTo>
                  <a:pt x="206325" y="198340"/>
                </a:lnTo>
                <a:lnTo>
                  <a:pt x="202699" y="196997"/>
                </a:lnTo>
                <a:lnTo>
                  <a:pt x="199011" y="196102"/>
                </a:lnTo>
                <a:lnTo>
                  <a:pt x="195283" y="196775"/>
                </a:lnTo>
                <a:lnTo>
                  <a:pt x="191528" y="198494"/>
                </a:lnTo>
                <a:lnTo>
                  <a:pt x="187753" y="200909"/>
                </a:lnTo>
                <a:lnTo>
                  <a:pt x="182698" y="203789"/>
                </a:lnTo>
                <a:lnTo>
                  <a:pt x="170307" y="210377"/>
                </a:lnTo>
                <a:lnTo>
                  <a:pt x="164717" y="213912"/>
                </a:lnTo>
                <a:lnTo>
                  <a:pt x="159720" y="217538"/>
                </a:lnTo>
                <a:lnTo>
                  <a:pt x="155119" y="221225"/>
                </a:lnTo>
                <a:lnTo>
                  <a:pt x="150782" y="224954"/>
                </a:lnTo>
                <a:lnTo>
                  <a:pt x="146619" y="228709"/>
                </a:lnTo>
                <a:lnTo>
                  <a:pt x="142575" y="232483"/>
                </a:lnTo>
                <a:lnTo>
                  <a:pt x="124747" y="249930"/>
                </a:lnTo>
                <a:lnTo>
                  <a:pt x="116564" y="259330"/>
                </a:lnTo>
                <a:lnTo>
                  <a:pt x="107299" y="270677"/>
                </a:lnTo>
                <a:lnTo>
                  <a:pt x="97311" y="283321"/>
                </a:lnTo>
                <a:lnTo>
                  <a:pt x="86843" y="298101"/>
                </a:lnTo>
                <a:lnTo>
                  <a:pt x="76054" y="314304"/>
                </a:lnTo>
                <a:lnTo>
                  <a:pt x="52827" y="350514"/>
                </a:lnTo>
                <a:lnTo>
                  <a:pt x="54476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2"/>
          <p:cNvSpPr/>
          <p:nvPr/>
        </p:nvSpPr>
        <p:spPr>
          <a:xfrm>
            <a:off x="7966709" y="5246369"/>
            <a:ext cx="11432" cy="11432"/>
          </a:xfrm>
          <a:custGeom>
            <a:avLst/>
            <a:gdLst/>
            <a:ahLst/>
            <a:cxnLst/>
            <a:rect l="0" t="0" r="0" b="0"/>
            <a:pathLst>
              <a:path w="11432" h="11432">
                <a:moveTo>
                  <a:pt x="11431" y="1143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3"/>
          <p:cNvSpPr/>
          <p:nvPr/>
        </p:nvSpPr>
        <p:spPr>
          <a:xfrm>
            <a:off x="8001000" y="534923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11430"/>
                </a:move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4"/>
          <p:cNvSpPr/>
          <p:nvPr/>
        </p:nvSpPr>
        <p:spPr>
          <a:xfrm>
            <a:off x="8092440" y="5156572"/>
            <a:ext cx="262675" cy="341258"/>
          </a:xfrm>
          <a:custGeom>
            <a:avLst/>
            <a:gdLst/>
            <a:ahLst/>
            <a:cxnLst/>
            <a:rect l="0" t="0" r="0" b="0"/>
            <a:pathLst>
              <a:path w="262675" h="341258">
                <a:moveTo>
                  <a:pt x="45719" y="32647"/>
                </a:moveTo>
                <a:lnTo>
                  <a:pt x="51787" y="26580"/>
                </a:lnTo>
                <a:lnTo>
                  <a:pt x="53575" y="23522"/>
                </a:lnTo>
                <a:lnTo>
                  <a:pt x="55561" y="16738"/>
                </a:lnTo>
                <a:lnTo>
                  <a:pt x="58630" y="14422"/>
                </a:lnTo>
                <a:lnTo>
                  <a:pt x="63217" y="12877"/>
                </a:lnTo>
                <a:lnTo>
                  <a:pt x="68815" y="11847"/>
                </a:lnTo>
                <a:lnTo>
                  <a:pt x="75087" y="11161"/>
                </a:lnTo>
                <a:lnTo>
                  <a:pt x="81807" y="10703"/>
                </a:lnTo>
                <a:lnTo>
                  <a:pt x="88828" y="10397"/>
                </a:lnTo>
                <a:lnTo>
                  <a:pt x="96049" y="8924"/>
                </a:lnTo>
                <a:lnTo>
                  <a:pt x="103403" y="6672"/>
                </a:lnTo>
                <a:lnTo>
                  <a:pt x="110845" y="3900"/>
                </a:lnTo>
                <a:lnTo>
                  <a:pt x="118347" y="2053"/>
                </a:lnTo>
                <a:lnTo>
                  <a:pt x="125887" y="821"/>
                </a:lnTo>
                <a:lnTo>
                  <a:pt x="133455" y="0"/>
                </a:lnTo>
                <a:lnTo>
                  <a:pt x="141040" y="722"/>
                </a:lnTo>
                <a:lnTo>
                  <a:pt x="148636" y="2474"/>
                </a:lnTo>
                <a:lnTo>
                  <a:pt x="156241" y="4912"/>
                </a:lnTo>
                <a:lnTo>
                  <a:pt x="158771" y="6537"/>
                </a:lnTo>
                <a:lnTo>
                  <a:pt x="157916" y="7620"/>
                </a:lnTo>
                <a:lnTo>
                  <a:pt x="151465" y="8824"/>
                </a:lnTo>
                <a:lnTo>
                  <a:pt x="144364" y="9359"/>
                </a:lnTo>
                <a:lnTo>
                  <a:pt x="108956" y="9660"/>
                </a:lnTo>
                <a:lnTo>
                  <a:pt x="95497" y="10973"/>
                </a:lnTo>
                <a:lnTo>
                  <a:pt x="82714" y="13118"/>
                </a:lnTo>
                <a:lnTo>
                  <a:pt x="53027" y="19617"/>
                </a:lnTo>
                <a:lnTo>
                  <a:pt x="50592" y="21421"/>
                </a:lnTo>
                <a:lnTo>
                  <a:pt x="48967" y="23893"/>
                </a:lnTo>
                <a:lnTo>
                  <a:pt x="47885" y="26811"/>
                </a:lnTo>
                <a:lnTo>
                  <a:pt x="47163" y="33837"/>
                </a:lnTo>
                <a:lnTo>
                  <a:pt x="46682" y="43600"/>
                </a:lnTo>
                <a:lnTo>
                  <a:pt x="46005" y="74840"/>
                </a:lnTo>
                <a:lnTo>
                  <a:pt x="45776" y="96015"/>
                </a:lnTo>
                <a:lnTo>
                  <a:pt x="47027" y="99023"/>
                </a:lnTo>
                <a:lnTo>
                  <a:pt x="54855" y="109323"/>
                </a:lnTo>
                <a:lnTo>
                  <a:pt x="61633" y="116678"/>
                </a:lnTo>
                <a:lnTo>
                  <a:pt x="66521" y="121892"/>
                </a:lnTo>
                <a:lnTo>
                  <a:pt x="68478" y="122624"/>
                </a:lnTo>
                <a:lnTo>
                  <a:pt x="74037" y="123437"/>
                </a:lnTo>
                <a:lnTo>
                  <a:pt x="80742" y="123799"/>
                </a:lnTo>
                <a:lnTo>
                  <a:pt x="84308" y="123895"/>
                </a:lnTo>
                <a:lnTo>
                  <a:pt x="94306" y="120149"/>
                </a:lnTo>
                <a:lnTo>
                  <a:pt x="108590" y="113842"/>
                </a:lnTo>
                <a:lnTo>
                  <a:pt x="125733" y="105827"/>
                </a:lnTo>
                <a:lnTo>
                  <a:pt x="138432" y="100484"/>
                </a:lnTo>
                <a:lnTo>
                  <a:pt x="148168" y="96922"/>
                </a:lnTo>
                <a:lnTo>
                  <a:pt x="155928" y="94547"/>
                </a:lnTo>
                <a:lnTo>
                  <a:pt x="163642" y="91694"/>
                </a:lnTo>
                <a:lnTo>
                  <a:pt x="171325" y="88522"/>
                </a:lnTo>
                <a:lnTo>
                  <a:pt x="178986" y="85137"/>
                </a:lnTo>
                <a:lnTo>
                  <a:pt x="186634" y="84150"/>
                </a:lnTo>
                <a:lnTo>
                  <a:pt x="194272" y="84763"/>
                </a:lnTo>
                <a:lnTo>
                  <a:pt x="201905" y="86441"/>
                </a:lnTo>
                <a:lnTo>
                  <a:pt x="209533" y="87560"/>
                </a:lnTo>
                <a:lnTo>
                  <a:pt x="217159" y="88306"/>
                </a:lnTo>
                <a:lnTo>
                  <a:pt x="224783" y="88803"/>
                </a:lnTo>
                <a:lnTo>
                  <a:pt x="231134" y="90404"/>
                </a:lnTo>
                <a:lnTo>
                  <a:pt x="236639" y="92742"/>
                </a:lnTo>
                <a:lnTo>
                  <a:pt x="241579" y="95570"/>
                </a:lnTo>
                <a:lnTo>
                  <a:pt x="246143" y="99997"/>
                </a:lnTo>
                <a:lnTo>
                  <a:pt x="250456" y="105487"/>
                </a:lnTo>
                <a:lnTo>
                  <a:pt x="254600" y="111687"/>
                </a:lnTo>
                <a:lnTo>
                  <a:pt x="257364" y="118361"/>
                </a:lnTo>
                <a:lnTo>
                  <a:pt x="259206" y="125349"/>
                </a:lnTo>
                <a:lnTo>
                  <a:pt x="260433" y="132548"/>
                </a:lnTo>
                <a:lnTo>
                  <a:pt x="261252" y="138618"/>
                </a:lnTo>
                <a:lnTo>
                  <a:pt x="262162" y="148749"/>
                </a:lnTo>
                <a:lnTo>
                  <a:pt x="262405" y="154499"/>
                </a:lnTo>
                <a:lnTo>
                  <a:pt x="262674" y="167660"/>
                </a:lnTo>
                <a:lnTo>
                  <a:pt x="261476" y="174726"/>
                </a:lnTo>
                <a:lnTo>
                  <a:pt x="259407" y="181976"/>
                </a:lnTo>
                <a:lnTo>
                  <a:pt x="256758" y="189350"/>
                </a:lnTo>
                <a:lnTo>
                  <a:pt x="252452" y="198076"/>
                </a:lnTo>
                <a:lnTo>
                  <a:pt x="247041" y="207703"/>
                </a:lnTo>
                <a:lnTo>
                  <a:pt x="240893" y="217931"/>
                </a:lnTo>
                <a:lnTo>
                  <a:pt x="234256" y="227290"/>
                </a:lnTo>
                <a:lnTo>
                  <a:pt x="227290" y="236069"/>
                </a:lnTo>
                <a:lnTo>
                  <a:pt x="220106" y="244462"/>
                </a:lnTo>
                <a:lnTo>
                  <a:pt x="208739" y="257174"/>
                </a:lnTo>
                <a:lnTo>
                  <a:pt x="203929" y="262342"/>
                </a:lnTo>
                <a:lnTo>
                  <a:pt x="198182" y="267057"/>
                </a:lnTo>
                <a:lnTo>
                  <a:pt x="191811" y="271471"/>
                </a:lnTo>
                <a:lnTo>
                  <a:pt x="185024" y="275683"/>
                </a:lnTo>
                <a:lnTo>
                  <a:pt x="177959" y="281031"/>
                </a:lnTo>
                <a:lnTo>
                  <a:pt x="170709" y="287136"/>
                </a:lnTo>
                <a:lnTo>
                  <a:pt x="163336" y="293747"/>
                </a:lnTo>
                <a:lnTo>
                  <a:pt x="155880" y="299424"/>
                </a:lnTo>
                <a:lnTo>
                  <a:pt x="148370" y="304478"/>
                </a:lnTo>
                <a:lnTo>
                  <a:pt x="140824" y="309118"/>
                </a:lnTo>
                <a:lnTo>
                  <a:pt x="133252" y="313481"/>
                </a:lnTo>
                <a:lnTo>
                  <a:pt x="118067" y="321716"/>
                </a:lnTo>
                <a:lnTo>
                  <a:pt x="111731" y="324420"/>
                </a:lnTo>
                <a:lnTo>
                  <a:pt x="106237" y="326222"/>
                </a:lnTo>
                <a:lnTo>
                  <a:pt x="101304" y="327424"/>
                </a:lnTo>
                <a:lnTo>
                  <a:pt x="95477" y="328225"/>
                </a:lnTo>
                <a:lnTo>
                  <a:pt x="89051" y="328759"/>
                </a:lnTo>
                <a:lnTo>
                  <a:pt x="82227" y="329115"/>
                </a:lnTo>
                <a:lnTo>
                  <a:pt x="76407" y="330623"/>
                </a:lnTo>
                <a:lnTo>
                  <a:pt x="71258" y="332897"/>
                </a:lnTo>
                <a:lnTo>
                  <a:pt x="66555" y="335685"/>
                </a:lnTo>
                <a:lnTo>
                  <a:pt x="60880" y="337542"/>
                </a:lnTo>
                <a:lnTo>
                  <a:pt x="54556" y="338780"/>
                </a:lnTo>
                <a:lnTo>
                  <a:pt x="47801" y="339606"/>
                </a:lnTo>
                <a:lnTo>
                  <a:pt x="39487" y="340156"/>
                </a:lnTo>
                <a:lnTo>
                  <a:pt x="30134" y="340523"/>
                </a:lnTo>
                <a:lnTo>
                  <a:pt x="0" y="3412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65"/>
          <p:cNvSpPr/>
          <p:nvPr/>
        </p:nvSpPr>
        <p:spPr>
          <a:xfrm>
            <a:off x="8012429" y="5394959"/>
            <a:ext cx="29040" cy="11292"/>
          </a:xfrm>
          <a:custGeom>
            <a:avLst/>
            <a:gdLst/>
            <a:ahLst/>
            <a:cxnLst/>
            <a:rect l="0" t="0" r="0" b="0"/>
            <a:pathLst>
              <a:path w="29040" h="11292">
                <a:moveTo>
                  <a:pt x="0" y="0"/>
                </a:moveTo>
                <a:lnTo>
                  <a:pt x="6069" y="6068"/>
                </a:lnTo>
                <a:lnTo>
                  <a:pt x="9125" y="7855"/>
                </a:lnTo>
                <a:lnTo>
                  <a:pt x="12433" y="9047"/>
                </a:lnTo>
                <a:lnTo>
                  <a:pt x="20801" y="10959"/>
                </a:lnTo>
                <a:lnTo>
                  <a:pt x="22757" y="11116"/>
                </a:lnTo>
                <a:lnTo>
                  <a:pt x="25332" y="11221"/>
                </a:lnTo>
                <a:lnTo>
                  <a:pt x="28318" y="11291"/>
                </a:lnTo>
                <a:lnTo>
                  <a:pt x="29039" y="10068"/>
                </a:lnTo>
                <a:lnTo>
                  <a:pt x="28249" y="7982"/>
                </a:lnTo>
                <a:lnTo>
                  <a:pt x="23925" y="1577"/>
                </a:lnTo>
                <a:lnTo>
                  <a:pt x="22300" y="1052"/>
                </a:lnTo>
                <a:lnTo>
                  <a:pt x="19947" y="701"/>
                </a:lnTo>
                <a:lnTo>
                  <a:pt x="13953" y="208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Review</a:t>
            </a:r>
            <a:endParaRPr lang="en-US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 median?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4999" y="2743200"/>
            <a:ext cx="618259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59"/>
          <p:cNvSpPr/>
          <p:nvPr/>
        </p:nvSpPr>
        <p:spPr>
          <a:xfrm>
            <a:off x="4611485" y="4457700"/>
            <a:ext cx="166098" cy="136645"/>
          </a:xfrm>
          <a:custGeom>
            <a:avLst/>
            <a:gdLst/>
            <a:ahLst/>
            <a:cxnLst/>
            <a:rect l="0" t="0" r="0" b="0"/>
            <a:pathLst>
              <a:path w="166098" h="136645">
                <a:moveTo>
                  <a:pt x="63385" y="0"/>
                </a:moveTo>
                <a:lnTo>
                  <a:pt x="47476" y="0"/>
                </a:lnTo>
                <a:lnTo>
                  <a:pt x="45159" y="1270"/>
                </a:lnTo>
                <a:lnTo>
                  <a:pt x="43614" y="3386"/>
                </a:lnTo>
                <a:lnTo>
                  <a:pt x="42584" y="6067"/>
                </a:lnTo>
                <a:lnTo>
                  <a:pt x="41898" y="10395"/>
                </a:lnTo>
                <a:lnTo>
                  <a:pt x="41440" y="15819"/>
                </a:lnTo>
                <a:lnTo>
                  <a:pt x="40578" y="33208"/>
                </a:lnTo>
                <a:lnTo>
                  <a:pt x="43935" y="37196"/>
                </a:lnTo>
                <a:lnTo>
                  <a:pt x="50371" y="44036"/>
                </a:lnTo>
                <a:lnTo>
                  <a:pt x="50899" y="45867"/>
                </a:lnTo>
                <a:lnTo>
                  <a:pt x="51250" y="48358"/>
                </a:lnTo>
                <a:lnTo>
                  <a:pt x="51485" y="51288"/>
                </a:lnTo>
                <a:lnTo>
                  <a:pt x="52912" y="54512"/>
                </a:lnTo>
                <a:lnTo>
                  <a:pt x="55132" y="57931"/>
                </a:lnTo>
                <a:lnTo>
                  <a:pt x="61754" y="66476"/>
                </a:lnTo>
                <a:lnTo>
                  <a:pt x="63568" y="68447"/>
                </a:lnTo>
                <a:lnTo>
                  <a:pt x="73082" y="78236"/>
                </a:lnTo>
                <a:lnTo>
                  <a:pt x="84503" y="89695"/>
                </a:lnTo>
                <a:lnTo>
                  <a:pt x="86354" y="90277"/>
                </a:lnTo>
                <a:lnTo>
                  <a:pt x="88857" y="90664"/>
                </a:lnTo>
                <a:lnTo>
                  <a:pt x="91796" y="90923"/>
                </a:lnTo>
                <a:lnTo>
                  <a:pt x="95026" y="91095"/>
                </a:lnTo>
                <a:lnTo>
                  <a:pt x="102000" y="91286"/>
                </a:lnTo>
                <a:lnTo>
                  <a:pt x="134231" y="91426"/>
                </a:lnTo>
                <a:lnTo>
                  <a:pt x="138556" y="90161"/>
                </a:lnTo>
                <a:lnTo>
                  <a:pt x="142709" y="88047"/>
                </a:lnTo>
                <a:lnTo>
                  <a:pt x="152431" y="81597"/>
                </a:lnTo>
                <a:lnTo>
                  <a:pt x="154499" y="78528"/>
                </a:lnTo>
                <a:lnTo>
                  <a:pt x="157147" y="73942"/>
                </a:lnTo>
                <a:lnTo>
                  <a:pt x="164456" y="60466"/>
                </a:lnTo>
                <a:lnTo>
                  <a:pt x="165055" y="58091"/>
                </a:lnTo>
                <a:lnTo>
                  <a:pt x="165455" y="55237"/>
                </a:lnTo>
                <a:lnTo>
                  <a:pt x="166097" y="47599"/>
                </a:lnTo>
                <a:lnTo>
                  <a:pt x="164879" y="45703"/>
                </a:lnTo>
                <a:lnTo>
                  <a:pt x="162798" y="43169"/>
                </a:lnTo>
                <a:lnTo>
                  <a:pt x="156399" y="36043"/>
                </a:lnTo>
                <a:lnTo>
                  <a:pt x="149224" y="28742"/>
                </a:lnTo>
                <a:lnTo>
                  <a:pt x="147280" y="25511"/>
                </a:lnTo>
                <a:lnTo>
                  <a:pt x="145985" y="22087"/>
                </a:lnTo>
                <a:lnTo>
                  <a:pt x="145121" y="18534"/>
                </a:lnTo>
                <a:lnTo>
                  <a:pt x="143276" y="16166"/>
                </a:lnTo>
                <a:lnTo>
                  <a:pt x="140776" y="14587"/>
                </a:lnTo>
                <a:lnTo>
                  <a:pt x="137839" y="13535"/>
                </a:lnTo>
                <a:lnTo>
                  <a:pt x="129531" y="12833"/>
                </a:lnTo>
                <a:lnTo>
                  <a:pt x="117642" y="12365"/>
                </a:lnTo>
                <a:lnTo>
                  <a:pt x="103366" y="12053"/>
                </a:lnTo>
                <a:lnTo>
                  <a:pt x="92579" y="13115"/>
                </a:lnTo>
                <a:lnTo>
                  <a:pt x="84117" y="15093"/>
                </a:lnTo>
                <a:lnTo>
                  <a:pt x="77207" y="17682"/>
                </a:lnTo>
                <a:lnTo>
                  <a:pt x="71329" y="19408"/>
                </a:lnTo>
                <a:lnTo>
                  <a:pt x="66141" y="20558"/>
                </a:lnTo>
                <a:lnTo>
                  <a:pt x="61412" y="21325"/>
                </a:lnTo>
                <a:lnTo>
                  <a:pt x="56990" y="23107"/>
                </a:lnTo>
                <a:lnTo>
                  <a:pt x="52771" y="25565"/>
                </a:lnTo>
                <a:lnTo>
                  <a:pt x="42944" y="32566"/>
                </a:lnTo>
                <a:lnTo>
                  <a:pt x="40867" y="34411"/>
                </a:lnTo>
                <a:lnTo>
                  <a:pt x="35174" y="39846"/>
                </a:lnTo>
                <a:lnTo>
                  <a:pt x="8010" y="66806"/>
                </a:lnTo>
                <a:lnTo>
                  <a:pt x="6148" y="69937"/>
                </a:lnTo>
                <a:lnTo>
                  <a:pt x="3637" y="74565"/>
                </a:lnTo>
                <a:lnTo>
                  <a:pt x="693" y="80189"/>
                </a:lnTo>
                <a:lnTo>
                  <a:pt x="0" y="87750"/>
                </a:lnTo>
                <a:lnTo>
                  <a:pt x="808" y="96599"/>
                </a:lnTo>
                <a:lnTo>
                  <a:pt x="5163" y="119975"/>
                </a:lnTo>
                <a:lnTo>
                  <a:pt x="6790" y="121894"/>
                </a:lnTo>
                <a:lnTo>
                  <a:pt x="9145" y="123172"/>
                </a:lnTo>
                <a:lnTo>
                  <a:pt x="11985" y="124024"/>
                </a:lnTo>
                <a:lnTo>
                  <a:pt x="13878" y="125863"/>
                </a:lnTo>
                <a:lnTo>
                  <a:pt x="15140" y="128358"/>
                </a:lnTo>
                <a:lnTo>
                  <a:pt x="15981" y="131292"/>
                </a:lnTo>
                <a:lnTo>
                  <a:pt x="17813" y="133248"/>
                </a:lnTo>
                <a:lnTo>
                  <a:pt x="20303" y="134552"/>
                </a:lnTo>
                <a:lnTo>
                  <a:pt x="23234" y="135421"/>
                </a:lnTo>
                <a:lnTo>
                  <a:pt x="27727" y="136001"/>
                </a:lnTo>
                <a:lnTo>
                  <a:pt x="33263" y="136387"/>
                </a:lnTo>
                <a:lnTo>
                  <a:pt x="39493" y="136644"/>
                </a:lnTo>
                <a:lnTo>
                  <a:pt x="47457" y="135546"/>
                </a:lnTo>
                <a:lnTo>
                  <a:pt x="56576" y="133544"/>
                </a:lnTo>
                <a:lnTo>
                  <a:pt x="66465" y="130939"/>
                </a:lnTo>
                <a:lnTo>
                  <a:pt x="74328" y="127932"/>
                </a:lnTo>
                <a:lnTo>
                  <a:pt x="80840" y="124658"/>
                </a:lnTo>
                <a:lnTo>
                  <a:pt x="94349" y="116345"/>
                </a:lnTo>
                <a:lnTo>
                  <a:pt x="96728" y="114394"/>
                </a:lnTo>
                <a:lnTo>
                  <a:pt x="99583" y="111822"/>
                </a:lnTo>
                <a:lnTo>
                  <a:pt x="102757" y="108838"/>
                </a:lnTo>
                <a:lnTo>
                  <a:pt x="106143" y="106848"/>
                </a:lnTo>
                <a:lnTo>
                  <a:pt x="109670" y="105522"/>
                </a:lnTo>
                <a:lnTo>
                  <a:pt x="113292" y="104638"/>
                </a:lnTo>
                <a:lnTo>
                  <a:pt x="115706" y="102778"/>
                </a:lnTo>
                <a:lnTo>
                  <a:pt x="117316" y="100269"/>
                </a:lnTo>
                <a:lnTo>
                  <a:pt x="118389" y="97326"/>
                </a:lnTo>
                <a:lnTo>
                  <a:pt x="120374" y="94093"/>
                </a:lnTo>
                <a:lnTo>
                  <a:pt x="122967" y="90669"/>
                </a:lnTo>
                <a:lnTo>
                  <a:pt x="130187" y="82115"/>
                </a:lnTo>
                <a:lnTo>
                  <a:pt x="129510" y="78873"/>
                </a:lnTo>
                <a:lnTo>
                  <a:pt x="127788" y="74172"/>
                </a:lnTo>
                <a:lnTo>
                  <a:pt x="125370" y="68498"/>
                </a:lnTo>
                <a:lnTo>
                  <a:pt x="119297" y="55420"/>
                </a:lnTo>
                <a:lnTo>
                  <a:pt x="115900" y="48376"/>
                </a:lnTo>
                <a:lnTo>
                  <a:pt x="112365" y="43681"/>
                </a:lnTo>
                <a:lnTo>
                  <a:pt x="108738" y="40550"/>
                </a:lnTo>
                <a:lnTo>
                  <a:pt x="105050" y="38463"/>
                </a:lnTo>
                <a:lnTo>
                  <a:pt x="102592" y="35802"/>
                </a:lnTo>
                <a:lnTo>
                  <a:pt x="100953" y="32758"/>
                </a:lnTo>
                <a:lnTo>
                  <a:pt x="98322" y="24815"/>
                </a:lnTo>
                <a:lnTo>
                  <a:pt x="96836" y="22893"/>
                </a:lnTo>
                <a:lnTo>
                  <a:pt x="94576" y="20342"/>
                </a:lnTo>
                <a:lnTo>
                  <a:pt x="91799" y="17371"/>
                </a:lnTo>
                <a:lnTo>
                  <a:pt x="88678" y="15390"/>
                </a:lnTo>
                <a:lnTo>
                  <a:pt x="85326" y="14070"/>
                </a:lnTo>
                <a:lnTo>
                  <a:pt x="81823" y="13190"/>
                </a:lnTo>
                <a:lnTo>
                  <a:pt x="78217" y="12603"/>
                </a:lnTo>
                <a:lnTo>
                  <a:pt x="74542" y="12212"/>
                </a:lnTo>
                <a:lnTo>
                  <a:pt x="70823" y="11951"/>
                </a:lnTo>
                <a:lnTo>
                  <a:pt x="67073" y="13047"/>
                </a:lnTo>
                <a:lnTo>
                  <a:pt x="63304" y="15048"/>
                </a:lnTo>
                <a:lnTo>
                  <a:pt x="54196" y="21316"/>
                </a:lnTo>
                <a:lnTo>
                  <a:pt x="53449" y="23101"/>
                </a:lnTo>
                <a:lnTo>
                  <a:pt x="52951" y="25560"/>
                </a:lnTo>
                <a:lnTo>
                  <a:pt x="52619" y="28470"/>
                </a:lnTo>
                <a:lnTo>
                  <a:pt x="51128" y="31680"/>
                </a:lnTo>
                <a:lnTo>
                  <a:pt x="48863" y="35090"/>
                </a:lnTo>
                <a:lnTo>
                  <a:pt x="46084" y="38633"/>
                </a:lnTo>
                <a:lnTo>
                  <a:pt x="44231" y="42265"/>
                </a:lnTo>
                <a:lnTo>
                  <a:pt x="42995" y="45956"/>
                </a:lnTo>
                <a:lnTo>
                  <a:pt x="42172" y="49688"/>
                </a:lnTo>
                <a:lnTo>
                  <a:pt x="42892" y="53445"/>
                </a:lnTo>
                <a:lnTo>
                  <a:pt x="44643" y="57220"/>
                </a:lnTo>
                <a:lnTo>
                  <a:pt x="47081" y="61006"/>
                </a:lnTo>
                <a:lnTo>
                  <a:pt x="48705" y="64801"/>
                </a:lnTo>
                <a:lnTo>
                  <a:pt x="49789" y="68600"/>
                </a:lnTo>
                <a:lnTo>
                  <a:pt x="50511" y="72403"/>
                </a:lnTo>
                <a:lnTo>
                  <a:pt x="52262" y="74939"/>
                </a:lnTo>
                <a:lnTo>
                  <a:pt x="54699" y="76629"/>
                </a:lnTo>
                <a:lnTo>
                  <a:pt x="57595" y="77756"/>
                </a:lnTo>
                <a:lnTo>
                  <a:pt x="60794" y="78507"/>
                </a:lnTo>
                <a:lnTo>
                  <a:pt x="64198" y="79008"/>
                </a:lnTo>
                <a:lnTo>
                  <a:pt x="67737" y="79342"/>
                </a:lnTo>
                <a:lnTo>
                  <a:pt x="71366" y="79564"/>
                </a:lnTo>
                <a:lnTo>
                  <a:pt x="78785" y="79812"/>
                </a:lnTo>
                <a:lnTo>
                  <a:pt x="81272" y="78607"/>
                </a:lnTo>
                <a:lnTo>
                  <a:pt x="82930" y="76535"/>
                </a:lnTo>
                <a:lnTo>
                  <a:pt x="84034" y="73883"/>
                </a:lnTo>
                <a:lnTo>
                  <a:pt x="86041" y="72115"/>
                </a:lnTo>
                <a:lnTo>
                  <a:pt x="88649" y="70937"/>
                </a:lnTo>
                <a:lnTo>
                  <a:pt x="91657" y="70151"/>
                </a:lnTo>
                <a:lnTo>
                  <a:pt x="93663" y="68357"/>
                </a:lnTo>
                <a:lnTo>
                  <a:pt x="95000" y="65891"/>
                </a:lnTo>
                <a:lnTo>
                  <a:pt x="97146" y="58877"/>
                </a:lnTo>
                <a:lnTo>
                  <a:pt x="97322" y="55761"/>
                </a:lnTo>
                <a:lnTo>
                  <a:pt x="97518" y="45525"/>
                </a:lnTo>
                <a:lnTo>
                  <a:pt x="98840" y="41780"/>
                </a:lnTo>
                <a:lnTo>
                  <a:pt x="100992" y="39284"/>
                </a:lnTo>
                <a:lnTo>
                  <a:pt x="103696" y="37619"/>
                </a:lnTo>
                <a:lnTo>
                  <a:pt x="105499" y="35239"/>
                </a:lnTo>
                <a:lnTo>
                  <a:pt x="106701" y="32382"/>
                </a:lnTo>
                <a:lnTo>
                  <a:pt x="107502" y="29208"/>
                </a:lnTo>
                <a:lnTo>
                  <a:pt x="106766" y="25822"/>
                </a:lnTo>
                <a:lnTo>
                  <a:pt x="105006" y="22294"/>
                </a:lnTo>
                <a:lnTo>
                  <a:pt x="102562" y="18673"/>
                </a:lnTo>
                <a:lnTo>
                  <a:pt x="100933" y="14989"/>
                </a:lnTo>
                <a:lnTo>
                  <a:pt x="99847" y="11262"/>
                </a:lnTo>
                <a:lnTo>
                  <a:pt x="99123" y="7508"/>
                </a:lnTo>
                <a:lnTo>
                  <a:pt x="97370" y="5005"/>
                </a:lnTo>
                <a:lnTo>
                  <a:pt x="94931" y="3337"/>
                </a:lnTo>
                <a:lnTo>
                  <a:pt x="92036" y="2224"/>
                </a:lnTo>
                <a:lnTo>
                  <a:pt x="88835" y="2752"/>
                </a:lnTo>
                <a:lnTo>
                  <a:pt x="85432" y="4375"/>
                </a:lnTo>
                <a:lnTo>
                  <a:pt x="76912" y="10036"/>
                </a:lnTo>
                <a:lnTo>
                  <a:pt x="72360" y="14197"/>
                </a:lnTo>
                <a:lnTo>
                  <a:pt x="69368" y="17085"/>
                </a:lnTo>
                <a:lnTo>
                  <a:pt x="67373" y="20279"/>
                </a:lnTo>
                <a:lnTo>
                  <a:pt x="66044" y="23679"/>
                </a:lnTo>
                <a:lnTo>
                  <a:pt x="65157" y="27216"/>
                </a:lnTo>
                <a:lnTo>
                  <a:pt x="63297" y="29574"/>
                </a:lnTo>
                <a:lnTo>
                  <a:pt x="60786" y="31146"/>
                </a:lnTo>
                <a:lnTo>
                  <a:pt x="57842" y="32194"/>
                </a:lnTo>
                <a:lnTo>
                  <a:pt x="55880" y="34162"/>
                </a:lnTo>
                <a:lnTo>
                  <a:pt x="54571" y="36745"/>
                </a:lnTo>
                <a:lnTo>
                  <a:pt x="53699" y="39737"/>
                </a:lnTo>
                <a:lnTo>
                  <a:pt x="53117" y="45541"/>
                </a:lnTo>
                <a:lnTo>
                  <a:pt x="52730" y="53220"/>
                </a:lnTo>
                <a:lnTo>
                  <a:pt x="51958" y="79872"/>
                </a:lnTo>
                <a:lnTo>
                  <a:pt x="51955" y="91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0"/>
          <p:cNvSpPr/>
          <p:nvPr/>
        </p:nvSpPr>
        <p:spPr>
          <a:xfrm>
            <a:off x="6438932" y="2846587"/>
            <a:ext cx="293338" cy="365184"/>
          </a:xfrm>
          <a:custGeom>
            <a:avLst/>
            <a:gdLst/>
            <a:ahLst/>
            <a:cxnLst/>
            <a:rect l="0" t="0" r="0" b="0"/>
            <a:pathLst>
              <a:path w="293338" h="365184">
                <a:moveTo>
                  <a:pt x="259048" y="68063"/>
                </a:moveTo>
                <a:lnTo>
                  <a:pt x="246912" y="55927"/>
                </a:lnTo>
                <a:lnTo>
                  <a:pt x="243337" y="51082"/>
                </a:lnTo>
                <a:lnTo>
                  <a:pt x="239365" y="42312"/>
                </a:lnTo>
                <a:lnTo>
                  <a:pt x="234213" y="34181"/>
                </a:lnTo>
                <a:lnTo>
                  <a:pt x="226625" y="24681"/>
                </a:lnTo>
                <a:lnTo>
                  <a:pt x="219242" y="16968"/>
                </a:lnTo>
                <a:lnTo>
                  <a:pt x="215081" y="12707"/>
                </a:lnTo>
                <a:lnTo>
                  <a:pt x="210686" y="10839"/>
                </a:lnTo>
                <a:lnTo>
                  <a:pt x="203947" y="8323"/>
                </a:lnTo>
                <a:lnTo>
                  <a:pt x="195643" y="5376"/>
                </a:lnTo>
                <a:lnTo>
                  <a:pt x="188838" y="3412"/>
                </a:lnTo>
                <a:lnTo>
                  <a:pt x="183032" y="2102"/>
                </a:lnTo>
                <a:lnTo>
                  <a:pt x="177890" y="1229"/>
                </a:lnTo>
                <a:lnTo>
                  <a:pt x="171922" y="647"/>
                </a:lnTo>
                <a:lnTo>
                  <a:pt x="165405" y="258"/>
                </a:lnTo>
                <a:lnTo>
                  <a:pt x="158519" y="0"/>
                </a:lnTo>
                <a:lnTo>
                  <a:pt x="152659" y="1097"/>
                </a:lnTo>
                <a:lnTo>
                  <a:pt x="147482" y="3099"/>
                </a:lnTo>
                <a:lnTo>
                  <a:pt x="142760" y="5703"/>
                </a:lnTo>
                <a:lnTo>
                  <a:pt x="130741" y="11984"/>
                </a:lnTo>
                <a:lnTo>
                  <a:pt x="123979" y="15437"/>
                </a:lnTo>
                <a:lnTo>
                  <a:pt x="114392" y="24089"/>
                </a:lnTo>
                <a:lnTo>
                  <a:pt x="102921" y="36207"/>
                </a:lnTo>
                <a:lnTo>
                  <a:pt x="80438" y="61524"/>
                </a:lnTo>
                <a:lnTo>
                  <a:pt x="66212" y="77010"/>
                </a:lnTo>
                <a:lnTo>
                  <a:pt x="60640" y="84187"/>
                </a:lnTo>
                <a:lnTo>
                  <a:pt x="55656" y="91513"/>
                </a:lnTo>
                <a:lnTo>
                  <a:pt x="51063" y="98936"/>
                </a:lnTo>
                <a:lnTo>
                  <a:pt x="46732" y="106425"/>
                </a:lnTo>
                <a:lnTo>
                  <a:pt x="38531" y="121519"/>
                </a:lnTo>
                <a:lnTo>
                  <a:pt x="34567" y="131640"/>
                </a:lnTo>
                <a:lnTo>
                  <a:pt x="30654" y="143468"/>
                </a:lnTo>
                <a:lnTo>
                  <a:pt x="26775" y="156432"/>
                </a:lnTo>
                <a:lnTo>
                  <a:pt x="9180" y="223222"/>
                </a:lnTo>
                <a:lnTo>
                  <a:pt x="4839" y="241352"/>
                </a:lnTo>
                <a:lnTo>
                  <a:pt x="1946" y="254709"/>
                </a:lnTo>
                <a:lnTo>
                  <a:pt x="16" y="264883"/>
                </a:lnTo>
                <a:lnTo>
                  <a:pt x="0" y="275476"/>
                </a:lnTo>
                <a:lnTo>
                  <a:pt x="1259" y="286348"/>
                </a:lnTo>
                <a:lnTo>
                  <a:pt x="3369" y="297406"/>
                </a:lnTo>
                <a:lnTo>
                  <a:pt x="6045" y="306048"/>
                </a:lnTo>
                <a:lnTo>
                  <a:pt x="9099" y="313080"/>
                </a:lnTo>
                <a:lnTo>
                  <a:pt x="14609" y="324279"/>
                </a:lnTo>
                <a:lnTo>
                  <a:pt x="17058" y="333490"/>
                </a:lnTo>
                <a:lnTo>
                  <a:pt x="21534" y="341817"/>
                </a:lnTo>
                <a:lnTo>
                  <a:pt x="27756" y="349751"/>
                </a:lnTo>
                <a:lnTo>
                  <a:pt x="34755" y="357511"/>
                </a:lnTo>
                <a:lnTo>
                  <a:pt x="38399" y="360088"/>
                </a:lnTo>
                <a:lnTo>
                  <a:pt x="45834" y="362951"/>
                </a:lnTo>
                <a:lnTo>
                  <a:pt x="50866" y="363715"/>
                </a:lnTo>
                <a:lnTo>
                  <a:pt x="56759" y="364224"/>
                </a:lnTo>
                <a:lnTo>
                  <a:pt x="68811" y="364790"/>
                </a:lnTo>
                <a:lnTo>
                  <a:pt x="78401" y="365041"/>
                </a:lnTo>
                <a:lnTo>
                  <a:pt x="97009" y="365183"/>
                </a:lnTo>
                <a:lnTo>
                  <a:pt x="102761" y="363933"/>
                </a:lnTo>
                <a:lnTo>
                  <a:pt x="107867" y="361829"/>
                </a:lnTo>
                <a:lnTo>
                  <a:pt x="112540" y="359157"/>
                </a:lnTo>
                <a:lnTo>
                  <a:pt x="118196" y="357376"/>
                </a:lnTo>
                <a:lnTo>
                  <a:pt x="124506" y="356188"/>
                </a:lnTo>
                <a:lnTo>
                  <a:pt x="131253" y="355396"/>
                </a:lnTo>
                <a:lnTo>
                  <a:pt x="138292" y="353598"/>
                </a:lnTo>
                <a:lnTo>
                  <a:pt x="145523" y="351130"/>
                </a:lnTo>
                <a:lnTo>
                  <a:pt x="152885" y="348214"/>
                </a:lnTo>
                <a:lnTo>
                  <a:pt x="166682" y="341190"/>
                </a:lnTo>
                <a:lnTo>
                  <a:pt x="205720" y="319839"/>
                </a:lnTo>
                <a:lnTo>
                  <a:pt x="223496" y="310844"/>
                </a:lnTo>
                <a:lnTo>
                  <a:pt x="239156" y="303577"/>
                </a:lnTo>
                <a:lnTo>
                  <a:pt x="293337" y="2852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61"/>
          <p:cNvSpPr/>
          <p:nvPr/>
        </p:nvSpPr>
        <p:spPr>
          <a:xfrm>
            <a:off x="6789419" y="2811862"/>
            <a:ext cx="605791" cy="319958"/>
          </a:xfrm>
          <a:custGeom>
            <a:avLst/>
            <a:gdLst/>
            <a:ahLst/>
            <a:cxnLst/>
            <a:rect l="0" t="0" r="0" b="0"/>
            <a:pathLst>
              <a:path w="605791" h="319958">
                <a:moveTo>
                  <a:pt x="0" y="228517"/>
                </a:moveTo>
                <a:lnTo>
                  <a:pt x="18204" y="222450"/>
                </a:lnTo>
                <a:lnTo>
                  <a:pt x="35593" y="218676"/>
                </a:lnTo>
                <a:lnTo>
                  <a:pt x="44606" y="214407"/>
                </a:lnTo>
                <a:lnTo>
                  <a:pt x="48787" y="211490"/>
                </a:lnTo>
                <a:lnTo>
                  <a:pt x="56821" y="208250"/>
                </a:lnTo>
                <a:lnTo>
                  <a:pt x="60741" y="207386"/>
                </a:lnTo>
                <a:lnTo>
                  <a:pt x="68483" y="203039"/>
                </a:lnTo>
                <a:lnTo>
                  <a:pt x="79982" y="193452"/>
                </a:lnTo>
                <a:lnTo>
                  <a:pt x="88888" y="186263"/>
                </a:lnTo>
                <a:lnTo>
                  <a:pt x="101313" y="178834"/>
                </a:lnTo>
                <a:lnTo>
                  <a:pt x="111914" y="171299"/>
                </a:lnTo>
                <a:lnTo>
                  <a:pt x="116520" y="167512"/>
                </a:lnTo>
                <a:lnTo>
                  <a:pt x="120860" y="162447"/>
                </a:lnTo>
                <a:lnTo>
                  <a:pt x="125024" y="156531"/>
                </a:lnTo>
                <a:lnTo>
                  <a:pt x="129069" y="150046"/>
                </a:lnTo>
                <a:lnTo>
                  <a:pt x="133036" y="144454"/>
                </a:lnTo>
                <a:lnTo>
                  <a:pt x="140830" y="134852"/>
                </a:lnTo>
                <a:lnTo>
                  <a:pt x="144687" y="127974"/>
                </a:lnTo>
                <a:lnTo>
                  <a:pt x="148528" y="119578"/>
                </a:lnTo>
                <a:lnTo>
                  <a:pt x="152359" y="110171"/>
                </a:lnTo>
                <a:lnTo>
                  <a:pt x="156183" y="101360"/>
                </a:lnTo>
                <a:lnTo>
                  <a:pt x="163818" y="84796"/>
                </a:lnTo>
                <a:lnTo>
                  <a:pt x="166362" y="78093"/>
                </a:lnTo>
                <a:lnTo>
                  <a:pt x="168059" y="72355"/>
                </a:lnTo>
                <a:lnTo>
                  <a:pt x="169189" y="67259"/>
                </a:lnTo>
                <a:lnTo>
                  <a:pt x="173832" y="58211"/>
                </a:lnTo>
                <a:lnTo>
                  <a:pt x="176849" y="54019"/>
                </a:lnTo>
                <a:lnTo>
                  <a:pt x="178859" y="48685"/>
                </a:lnTo>
                <a:lnTo>
                  <a:pt x="180199" y="42589"/>
                </a:lnTo>
                <a:lnTo>
                  <a:pt x="181093" y="35986"/>
                </a:lnTo>
                <a:lnTo>
                  <a:pt x="180419" y="30313"/>
                </a:lnTo>
                <a:lnTo>
                  <a:pt x="178699" y="25261"/>
                </a:lnTo>
                <a:lnTo>
                  <a:pt x="176283" y="20623"/>
                </a:lnTo>
                <a:lnTo>
                  <a:pt x="173403" y="17531"/>
                </a:lnTo>
                <a:lnTo>
                  <a:pt x="170212" y="15470"/>
                </a:lnTo>
                <a:lnTo>
                  <a:pt x="163280" y="13180"/>
                </a:lnTo>
                <a:lnTo>
                  <a:pt x="144708" y="11589"/>
                </a:lnTo>
                <a:lnTo>
                  <a:pt x="139652" y="14048"/>
                </a:lnTo>
                <a:lnTo>
                  <a:pt x="127261" y="23554"/>
                </a:lnTo>
                <a:lnTo>
                  <a:pt x="120401" y="29645"/>
                </a:lnTo>
                <a:lnTo>
                  <a:pt x="106005" y="43186"/>
                </a:lnTo>
                <a:lnTo>
                  <a:pt x="89689" y="59023"/>
                </a:lnTo>
                <a:lnTo>
                  <a:pt x="85193" y="64721"/>
                </a:lnTo>
                <a:lnTo>
                  <a:pt x="80925" y="71060"/>
                </a:lnTo>
                <a:lnTo>
                  <a:pt x="76810" y="77826"/>
                </a:lnTo>
                <a:lnTo>
                  <a:pt x="72797" y="87416"/>
                </a:lnTo>
                <a:lnTo>
                  <a:pt x="68852" y="98890"/>
                </a:lnTo>
                <a:lnTo>
                  <a:pt x="64951" y="111619"/>
                </a:lnTo>
                <a:lnTo>
                  <a:pt x="62351" y="123915"/>
                </a:lnTo>
                <a:lnTo>
                  <a:pt x="60617" y="135923"/>
                </a:lnTo>
                <a:lnTo>
                  <a:pt x="59462" y="147738"/>
                </a:lnTo>
                <a:lnTo>
                  <a:pt x="58691" y="163234"/>
                </a:lnTo>
                <a:lnTo>
                  <a:pt x="57835" y="200773"/>
                </a:lnTo>
                <a:lnTo>
                  <a:pt x="58877" y="217641"/>
                </a:lnTo>
                <a:lnTo>
                  <a:pt x="60841" y="232697"/>
                </a:lnTo>
                <a:lnTo>
                  <a:pt x="63421" y="246543"/>
                </a:lnTo>
                <a:lnTo>
                  <a:pt x="67681" y="258315"/>
                </a:lnTo>
                <a:lnTo>
                  <a:pt x="73061" y="268702"/>
                </a:lnTo>
                <a:lnTo>
                  <a:pt x="79188" y="278167"/>
                </a:lnTo>
                <a:lnTo>
                  <a:pt x="84542" y="287017"/>
                </a:lnTo>
                <a:lnTo>
                  <a:pt x="89382" y="295457"/>
                </a:lnTo>
                <a:lnTo>
                  <a:pt x="93877" y="303624"/>
                </a:lnTo>
                <a:lnTo>
                  <a:pt x="98145" y="309069"/>
                </a:lnTo>
                <a:lnTo>
                  <a:pt x="102260" y="312698"/>
                </a:lnTo>
                <a:lnTo>
                  <a:pt x="106274" y="315118"/>
                </a:lnTo>
                <a:lnTo>
                  <a:pt x="111489" y="315461"/>
                </a:lnTo>
                <a:lnTo>
                  <a:pt x="134724" y="310274"/>
                </a:lnTo>
                <a:lnTo>
                  <a:pt x="139346" y="309691"/>
                </a:lnTo>
                <a:lnTo>
                  <a:pt x="143698" y="308033"/>
                </a:lnTo>
                <a:lnTo>
                  <a:pt x="151920" y="302805"/>
                </a:lnTo>
                <a:lnTo>
                  <a:pt x="159807" y="296247"/>
                </a:lnTo>
                <a:lnTo>
                  <a:pt x="167545" y="289099"/>
                </a:lnTo>
                <a:lnTo>
                  <a:pt x="180312" y="276665"/>
                </a:lnTo>
                <a:lnTo>
                  <a:pt x="192746" y="264310"/>
                </a:lnTo>
                <a:lnTo>
                  <a:pt x="198348" y="257459"/>
                </a:lnTo>
                <a:lnTo>
                  <a:pt x="203352" y="250352"/>
                </a:lnTo>
                <a:lnTo>
                  <a:pt x="213569" y="234412"/>
                </a:lnTo>
                <a:lnTo>
                  <a:pt x="226576" y="214627"/>
                </a:lnTo>
                <a:lnTo>
                  <a:pt x="231061" y="205287"/>
                </a:lnTo>
                <a:lnTo>
                  <a:pt x="234051" y="196521"/>
                </a:lnTo>
                <a:lnTo>
                  <a:pt x="236044" y="188136"/>
                </a:lnTo>
                <a:lnTo>
                  <a:pt x="238643" y="181277"/>
                </a:lnTo>
                <a:lnTo>
                  <a:pt x="241645" y="175434"/>
                </a:lnTo>
                <a:lnTo>
                  <a:pt x="244917" y="170268"/>
                </a:lnTo>
                <a:lnTo>
                  <a:pt x="247098" y="164285"/>
                </a:lnTo>
                <a:lnTo>
                  <a:pt x="248552" y="157756"/>
                </a:lnTo>
                <a:lnTo>
                  <a:pt x="249521" y="150863"/>
                </a:lnTo>
                <a:lnTo>
                  <a:pt x="251438" y="143728"/>
                </a:lnTo>
                <a:lnTo>
                  <a:pt x="253985" y="136431"/>
                </a:lnTo>
                <a:lnTo>
                  <a:pt x="256953" y="129026"/>
                </a:lnTo>
                <a:lnTo>
                  <a:pt x="258932" y="119010"/>
                </a:lnTo>
                <a:lnTo>
                  <a:pt x="260252" y="107253"/>
                </a:lnTo>
                <a:lnTo>
                  <a:pt x="261718" y="84452"/>
                </a:lnTo>
                <a:lnTo>
                  <a:pt x="262369" y="70085"/>
                </a:lnTo>
                <a:lnTo>
                  <a:pt x="263813" y="60666"/>
                </a:lnTo>
                <a:lnTo>
                  <a:pt x="266046" y="49306"/>
                </a:lnTo>
                <a:lnTo>
                  <a:pt x="268804" y="36653"/>
                </a:lnTo>
                <a:lnTo>
                  <a:pt x="270643" y="26948"/>
                </a:lnTo>
                <a:lnTo>
                  <a:pt x="271869" y="19208"/>
                </a:lnTo>
                <a:lnTo>
                  <a:pt x="272686" y="12777"/>
                </a:lnTo>
                <a:lnTo>
                  <a:pt x="274500" y="8491"/>
                </a:lnTo>
                <a:lnTo>
                  <a:pt x="276980" y="5633"/>
                </a:lnTo>
                <a:lnTo>
                  <a:pt x="279904" y="3728"/>
                </a:lnTo>
                <a:lnTo>
                  <a:pt x="281853" y="3728"/>
                </a:lnTo>
                <a:lnTo>
                  <a:pt x="283153" y="4998"/>
                </a:lnTo>
                <a:lnTo>
                  <a:pt x="285238" y="10093"/>
                </a:lnTo>
                <a:lnTo>
                  <a:pt x="297735" y="35247"/>
                </a:lnTo>
                <a:lnTo>
                  <a:pt x="302630" y="50141"/>
                </a:lnTo>
                <a:lnTo>
                  <a:pt x="307164" y="67689"/>
                </a:lnTo>
                <a:lnTo>
                  <a:pt x="311456" y="87009"/>
                </a:lnTo>
                <a:lnTo>
                  <a:pt x="314317" y="107508"/>
                </a:lnTo>
                <a:lnTo>
                  <a:pt x="316225" y="128795"/>
                </a:lnTo>
                <a:lnTo>
                  <a:pt x="317497" y="150606"/>
                </a:lnTo>
                <a:lnTo>
                  <a:pt x="319615" y="167686"/>
                </a:lnTo>
                <a:lnTo>
                  <a:pt x="322297" y="181613"/>
                </a:lnTo>
                <a:lnTo>
                  <a:pt x="325354" y="193438"/>
                </a:lnTo>
                <a:lnTo>
                  <a:pt x="327393" y="203861"/>
                </a:lnTo>
                <a:lnTo>
                  <a:pt x="328752" y="213350"/>
                </a:lnTo>
                <a:lnTo>
                  <a:pt x="329658" y="222216"/>
                </a:lnTo>
                <a:lnTo>
                  <a:pt x="330263" y="231937"/>
                </a:lnTo>
                <a:lnTo>
                  <a:pt x="330933" y="252897"/>
                </a:lnTo>
                <a:lnTo>
                  <a:pt x="331312" y="273982"/>
                </a:lnTo>
                <a:lnTo>
                  <a:pt x="331439" y="301845"/>
                </a:lnTo>
                <a:lnTo>
                  <a:pt x="331469" y="243794"/>
                </a:lnTo>
                <a:lnTo>
                  <a:pt x="332740" y="232352"/>
                </a:lnTo>
                <a:lnTo>
                  <a:pt x="334856" y="218374"/>
                </a:lnTo>
                <a:lnTo>
                  <a:pt x="337539" y="202705"/>
                </a:lnTo>
                <a:lnTo>
                  <a:pt x="340596" y="189719"/>
                </a:lnTo>
                <a:lnTo>
                  <a:pt x="343904" y="178522"/>
                </a:lnTo>
                <a:lnTo>
                  <a:pt x="358338" y="136233"/>
                </a:lnTo>
                <a:lnTo>
                  <a:pt x="363352" y="123814"/>
                </a:lnTo>
                <a:lnTo>
                  <a:pt x="369235" y="110455"/>
                </a:lnTo>
                <a:lnTo>
                  <a:pt x="375697" y="96469"/>
                </a:lnTo>
                <a:lnTo>
                  <a:pt x="382545" y="83336"/>
                </a:lnTo>
                <a:lnTo>
                  <a:pt x="389650" y="70769"/>
                </a:lnTo>
                <a:lnTo>
                  <a:pt x="396926" y="58582"/>
                </a:lnTo>
                <a:lnTo>
                  <a:pt x="404318" y="47917"/>
                </a:lnTo>
                <a:lnTo>
                  <a:pt x="411785" y="38267"/>
                </a:lnTo>
                <a:lnTo>
                  <a:pt x="419304" y="29294"/>
                </a:lnTo>
                <a:lnTo>
                  <a:pt x="425586" y="22042"/>
                </a:lnTo>
                <a:lnTo>
                  <a:pt x="435953" y="10597"/>
                </a:lnTo>
                <a:lnTo>
                  <a:pt x="440496" y="7037"/>
                </a:lnTo>
                <a:lnTo>
                  <a:pt x="448929" y="3082"/>
                </a:lnTo>
                <a:lnTo>
                  <a:pt x="466886" y="855"/>
                </a:lnTo>
                <a:lnTo>
                  <a:pt x="482224" y="195"/>
                </a:lnTo>
                <a:lnTo>
                  <a:pt x="494813" y="0"/>
                </a:lnTo>
                <a:lnTo>
                  <a:pt x="498785" y="2512"/>
                </a:lnTo>
                <a:lnTo>
                  <a:pt x="506586" y="12077"/>
                </a:lnTo>
                <a:lnTo>
                  <a:pt x="514287" y="21409"/>
                </a:lnTo>
                <a:lnTo>
                  <a:pt x="521942" y="31059"/>
                </a:lnTo>
                <a:lnTo>
                  <a:pt x="525762" y="37189"/>
                </a:lnTo>
                <a:lnTo>
                  <a:pt x="529579" y="43815"/>
                </a:lnTo>
                <a:lnTo>
                  <a:pt x="537205" y="57951"/>
                </a:lnTo>
                <a:lnTo>
                  <a:pt x="552449" y="87722"/>
                </a:lnTo>
                <a:lnTo>
                  <a:pt x="554990" y="96554"/>
                </a:lnTo>
                <a:lnTo>
                  <a:pt x="556683" y="106252"/>
                </a:lnTo>
                <a:lnTo>
                  <a:pt x="557812" y="116527"/>
                </a:lnTo>
                <a:lnTo>
                  <a:pt x="561105" y="134807"/>
                </a:lnTo>
                <a:lnTo>
                  <a:pt x="571537" y="185598"/>
                </a:lnTo>
                <a:lnTo>
                  <a:pt x="575335" y="207525"/>
                </a:lnTo>
                <a:lnTo>
                  <a:pt x="577867" y="225952"/>
                </a:lnTo>
                <a:lnTo>
                  <a:pt x="580680" y="254047"/>
                </a:lnTo>
                <a:lnTo>
                  <a:pt x="581931" y="270767"/>
                </a:lnTo>
                <a:lnTo>
                  <a:pt x="583534" y="278274"/>
                </a:lnTo>
                <a:lnTo>
                  <a:pt x="585873" y="285818"/>
                </a:lnTo>
                <a:lnTo>
                  <a:pt x="588702" y="293388"/>
                </a:lnTo>
                <a:lnTo>
                  <a:pt x="590588" y="299705"/>
                </a:lnTo>
                <a:lnTo>
                  <a:pt x="591845" y="305185"/>
                </a:lnTo>
                <a:lnTo>
                  <a:pt x="592684" y="310110"/>
                </a:lnTo>
                <a:lnTo>
                  <a:pt x="594514" y="313392"/>
                </a:lnTo>
                <a:lnTo>
                  <a:pt x="597003" y="315581"/>
                </a:lnTo>
                <a:lnTo>
                  <a:pt x="605790" y="3199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62"/>
          <p:cNvSpPr/>
          <p:nvPr/>
        </p:nvSpPr>
        <p:spPr>
          <a:xfrm>
            <a:off x="7509509" y="2571750"/>
            <a:ext cx="91442" cy="582930"/>
          </a:xfrm>
          <a:custGeom>
            <a:avLst/>
            <a:gdLst/>
            <a:ahLst/>
            <a:cxnLst/>
            <a:rect l="0" t="0" r="0" b="0"/>
            <a:pathLst>
              <a:path w="91442" h="582930">
                <a:moveTo>
                  <a:pt x="0" y="0"/>
                </a:moveTo>
                <a:lnTo>
                  <a:pt x="0" y="21976"/>
                </a:lnTo>
                <a:lnTo>
                  <a:pt x="1271" y="29891"/>
                </a:lnTo>
                <a:lnTo>
                  <a:pt x="3388" y="38977"/>
                </a:lnTo>
                <a:lnTo>
                  <a:pt x="6068" y="48844"/>
                </a:lnTo>
                <a:lnTo>
                  <a:pt x="7856" y="57963"/>
                </a:lnTo>
                <a:lnTo>
                  <a:pt x="9842" y="74868"/>
                </a:lnTo>
                <a:lnTo>
                  <a:pt x="11641" y="82932"/>
                </a:lnTo>
                <a:lnTo>
                  <a:pt x="14111" y="90847"/>
                </a:lnTo>
                <a:lnTo>
                  <a:pt x="17027" y="98665"/>
                </a:lnTo>
                <a:lnTo>
                  <a:pt x="18972" y="114036"/>
                </a:lnTo>
                <a:lnTo>
                  <a:pt x="20268" y="134444"/>
                </a:lnTo>
                <a:lnTo>
                  <a:pt x="21132" y="158209"/>
                </a:lnTo>
                <a:lnTo>
                  <a:pt x="22978" y="180402"/>
                </a:lnTo>
                <a:lnTo>
                  <a:pt x="25479" y="201548"/>
                </a:lnTo>
                <a:lnTo>
                  <a:pt x="35066" y="265034"/>
                </a:lnTo>
                <a:lnTo>
                  <a:pt x="38618" y="287179"/>
                </a:lnTo>
                <a:lnTo>
                  <a:pt x="40985" y="305753"/>
                </a:lnTo>
                <a:lnTo>
                  <a:pt x="42564" y="321945"/>
                </a:lnTo>
                <a:lnTo>
                  <a:pt x="43616" y="336550"/>
                </a:lnTo>
                <a:lnTo>
                  <a:pt x="45587" y="355176"/>
                </a:lnTo>
                <a:lnTo>
                  <a:pt x="51165" y="399579"/>
                </a:lnTo>
                <a:lnTo>
                  <a:pt x="54430" y="417516"/>
                </a:lnTo>
                <a:lnTo>
                  <a:pt x="57877" y="432014"/>
                </a:lnTo>
                <a:lnTo>
                  <a:pt x="61445" y="444219"/>
                </a:lnTo>
                <a:lnTo>
                  <a:pt x="65093" y="459976"/>
                </a:lnTo>
                <a:lnTo>
                  <a:pt x="72534" y="497803"/>
                </a:lnTo>
                <a:lnTo>
                  <a:pt x="76296" y="514749"/>
                </a:lnTo>
                <a:lnTo>
                  <a:pt x="80075" y="529856"/>
                </a:lnTo>
                <a:lnTo>
                  <a:pt x="89196" y="563274"/>
                </a:lnTo>
                <a:lnTo>
                  <a:pt x="90443" y="571230"/>
                </a:lnTo>
                <a:lnTo>
                  <a:pt x="91441" y="5829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63"/>
          <p:cNvSpPr/>
          <p:nvPr/>
        </p:nvSpPr>
        <p:spPr>
          <a:xfrm>
            <a:off x="7429500" y="2722461"/>
            <a:ext cx="775122" cy="370057"/>
          </a:xfrm>
          <a:custGeom>
            <a:avLst/>
            <a:gdLst/>
            <a:ahLst/>
            <a:cxnLst/>
            <a:rect l="0" t="0" r="0" b="0"/>
            <a:pathLst>
              <a:path w="775122" h="370057">
                <a:moveTo>
                  <a:pt x="0" y="123608"/>
                </a:moveTo>
                <a:lnTo>
                  <a:pt x="9841" y="103926"/>
                </a:lnTo>
                <a:lnTo>
                  <a:pt x="12910" y="102867"/>
                </a:lnTo>
                <a:lnTo>
                  <a:pt x="37040" y="101027"/>
                </a:lnTo>
                <a:lnTo>
                  <a:pt x="58211" y="99533"/>
                </a:lnTo>
                <a:lnTo>
                  <a:pt x="85138" y="94705"/>
                </a:lnTo>
                <a:lnTo>
                  <a:pt x="108112" y="91712"/>
                </a:lnTo>
                <a:lnTo>
                  <a:pt x="126789" y="89113"/>
                </a:lnTo>
                <a:lnTo>
                  <a:pt x="143557" y="83724"/>
                </a:lnTo>
                <a:lnTo>
                  <a:pt x="155395" y="80508"/>
                </a:lnTo>
                <a:lnTo>
                  <a:pt x="169636" y="77095"/>
                </a:lnTo>
                <a:lnTo>
                  <a:pt x="185481" y="73550"/>
                </a:lnTo>
                <a:lnTo>
                  <a:pt x="201124" y="68646"/>
                </a:lnTo>
                <a:lnTo>
                  <a:pt x="216632" y="62837"/>
                </a:lnTo>
                <a:lnTo>
                  <a:pt x="232051" y="56424"/>
                </a:lnTo>
                <a:lnTo>
                  <a:pt x="246140" y="50879"/>
                </a:lnTo>
                <a:lnTo>
                  <a:pt x="271956" y="41331"/>
                </a:lnTo>
                <a:lnTo>
                  <a:pt x="292742" y="32854"/>
                </a:lnTo>
                <a:lnTo>
                  <a:pt x="315338" y="24328"/>
                </a:lnTo>
                <a:lnTo>
                  <a:pt x="320716" y="23132"/>
                </a:lnTo>
                <a:lnTo>
                  <a:pt x="330077" y="18416"/>
                </a:lnTo>
                <a:lnTo>
                  <a:pt x="345874" y="8620"/>
                </a:lnTo>
                <a:lnTo>
                  <a:pt x="358192" y="2653"/>
                </a:lnTo>
                <a:lnTo>
                  <a:pt x="367899" y="0"/>
                </a:lnTo>
                <a:lnTo>
                  <a:pt x="370995" y="563"/>
                </a:lnTo>
                <a:lnTo>
                  <a:pt x="373060" y="2208"/>
                </a:lnTo>
                <a:lnTo>
                  <a:pt x="376625" y="7423"/>
                </a:lnTo>
                <a:lnTo>
                  <a:pt x="382442" y="13974"/>
                </a:lnTo>
                <a:lnTo>
                  <a:pt x="384502" y="27659"/>
                </a:lnTo>
                <a:lnTo>
                  <a:pt x="385874" y="48212"/>
                </a:lnTo>
                <a:lnTo>
                  <a:pt x="386790" y="73344"/>
                </a:lnTo>
                <a:lnTo>
                  <a:pt x="388077" y="181529"/>
                </a:lnTo>
                <a:lnTo>
                  <a:pt x="389528" y="210482"/>
                </a:lnTo>
                <a:lnTo>
                  <a:pt x="391765" y="232324"/>
                </a:lnTo>
                <a:lnTo>
                  <a:pt x="394527" y="249426"/>
                </a:lnTo>
                <a:lnTo>
                  <a:pt x="396368" y="264636"/>
                </a:lnTo>
                <a:lnTo>
                  <a:pt x="397595" y="278587"/>
                </a:lnTo>
                <a:lnTo>
                  <a:pt x="398958" y="301708"/>
                </a:lnTo>
                <a:lnTo>
                  <a:pt x="399564" y="316217"/>
                </a:lnTo>
                <a:lnTo>
                  <a:pt x="399905" y="331525"/>
                </a:lnTo>
                <a:lnTo>
                  <a:pt x="400031" y="354267"/>
                </a:lnTo>
                <a:lnTo>
                  <a:pt x="400037" y="353581"/>
                </a:lnTo>
                <a:lnTo>
                  <a:pt x="398771" y="353123"/>
                </a:lnTo>
                <a:lnTo>
                  <a:pt x="393978" y="352615"/>
                </a:lnTo>
                <a:lnTo>
                  <a:pt x="392192" y="351209"/>
                </a:lnTo>
                <a:lnTo>
                  <a:pt x="391001" y="349002"/>
                </a:lnTo>
                <a:lnTo>
                  <a:pt x="390207" y="346261"/>
                </a:lnTo>
                <a:lnTo>
                  <a:pt x="389325" y="336442"/>
                </a:lnTo>
                <a:lnTo>
                  <a:pt x="389090" y="330267"/>
                </a:lnTo>
                <a:lnTo>
                  <a:pt x="388759" y="303374"/>
                </a:lnTo>
                <a:lnTo>
                  <a:pt x="389983" y="290442"/>
                </a:lnTo>
                <a:lnTo>
                  <a:pt x="392068" y="275471"/>
                </a:lnTo>
                <a:lnTo>
                  <a:pt x="394729" y="259140"/>
                </a:lnTo>
                <a:lnTo>
                  <a:pt x="397772" y="245713"/>
                </a:lnTo>
                <a:lnTo>
                  <a:pt x="401071" y="234221"/>
                </a:lnTo>
                <a:lnTo>
                  <a:pt x="404541" y="224021"/>
                </a:lnTo>
                <a:lnTo>
                  <a:pt x="415170" y="195753"/>
                </a:lnTo>
                <a:lnTo>
                  <a:pt x="421560" y="179324"/>
                </a:lnTo>
                <a:lnTo>
                  <a:pt x="429629" y="162023"/>
                </a:lnTo>
                <a:lnTo>
                  <a:pt x="438819" y="144138"/>
                </a:lnTo>
                <a:lnTo>
                  <a:pt x="448756" y="125865"/>
                </a:lnTo>
                <a:lnTo>
                  <a:pt x="457920" y="111143"/>
                </a:lnTo>
                <a:lnTo>
                  <a:pt x="466570" y="98788"/>
                </a:lnTo>
                <a:lnTo>
                  <a:pt x="474877" y="88011"/>
                </a:lnTo>
                <a:lnTo>
                  <a:pt x="481684" y="78287"/>
                </a:lnTo>
                <a:lnTo>
                  <a:pt x="487493" y="69264"/>
                </a:lnTo>
                <a:lnTo>
                  <a:pt x="492635" y="60709"/>
                </a:lnTo>
                <a:lnTo>
                  <a:pt x="498603" y="53735"/>
                </a:lnTo>
                <a:lnTo>
                  <a:pt x="512008" y="42601"/>
                </a:lnTo>
                <a:lnTo>
                  <a:pt x="523045" y="33418"/>
                </a:lnTo>
                <a:lnTo>
                  <a:pt x="533454" y="25104"/>
                </a:lnTo>
                <a:lnTo>
                  <a:pt x="552324" y="14553"/>
                </a:lnTo>
                <a:lnTo>
                  <a:pt x="569064" y="9592"/>
                </a:lnTo>
                <a:lnTo>
                  <a:pt x="586926" y="3931"/>
                </a:lnTo>
                <a:lnTo>
                  <a:pt x="595754" y="3184"/>
                </a:lnTo>
                <a:lnTo>
                  <a:pt x="619044" y="6929"/>
                </a:lnTo>
                <a:lnTo>
                  <a:pt x="643126" y="8995"/>
                </a:lnTo>
                <a:lnTo>
                  <a:pt x="645921" y="10370"/>
                </a:lnTo>
                <a:lnTo>
                  <a:pt x="647783" y="12556"/>
                </a:lnTo>
                <a:lnTo>
                  <a:pt x="649026" y="15283"/>
                </a:lnTo>
                <a:lnTo>
                  <a:pt x="656842" y="25190"/>
                </a:lnTo>
                <a:lnTo>
                  <a:pt x="657604" y="30056"/>
                </a:lnTo>
                <a:lnTo>
                  <a:pt x="656843" y="35840"/>
                </a:lnTo>
                <a:lnTo>
                  <a:pt x="655064" y="42236"/>
                </a:lnTo>
                <a:lnTo>
                  <a:pt x="649703" y="59503"/>
                </a:lnTo>
                <a:lnTo>
                  <a:pt x="646496" y="69442"/>
                </a:lnTo>
                <a:lnTo>
                  <a:pt x="643087" y="81147"/>
                </a:lnTo>
                <a:lnTo>
                  <a:pt x="635913" y="107700"/>
                </a:lnTo>
                <a:lnTo>
                  <a:pt x="633492" y="119353"/>
                </a:lnTo>
                <a:lnTo>
                  <a:pt x="631877" y="129662"/>
                </a:lnTo>
                <a:lnTo>
                  <a:pt x="630801" y="139074"/>
                </a:lnTo>
                <a:lnTo>
                  <a:pt x="628814" y="146619"/>
                </a:lnTo>
                <a:lnTo>
                  <a:pt x="626219" y="152919"/>
                </a:lnTo>
                <a:lnTo>
                  <a:pt x="623219" y="158388"/>
                </a:lnTo>
                <a:lnTo>
                  <a:pt x="621220" y="164575"/>
                </a:lnTo>
                <a:lnTo>
                  <a:pt x="619886" y="171240"/>
                </a:lnTo>
                <a:lnTo>
                  <a:pt x="618997" y="178222"/>
                </a:lnTo>
                <a:lnTo>
                  <a:pt x="617134" y="185418"/>
                </a:lnTo>
                <a:lnTo>
                  <a:pt x="614622" y="192755"/>
                </a:lnTo>
                <a:lnTo>
                  <a:pt x="611678" y="200186"/>
                </a:lnTo>
                <a:lnTo>
                  <a:pt x="609716" y="207680"/>
                </a:lnTo>
                <a:lnTo>
                  <a:pt x="608407" y="215216"/>
                </a:lnTo>
                <a:lnTo>
                  <a:pt x="607535" y="222780"/>
                </a:lnTo>
                <a:lnTo>
                  <a:pt x="606953" y="234173"/>
                </a:lnTo>
                <a:lnTo>
                  <a:pt x="606307" y="263765"/>
                </a:lnTo>
                <a:lnTo>
                  <a:pt x="607404" y="279276"/>
                </a:lnTo>
                <a:lnTo>
                  <a:pt x="609406" y="294697"/>
                </a:lnTo>
                <a:lnTo>
                  <a:pt x="612010" y="310057"/>
                </a:lnTo>
                <a:lnTo>
                  <a:pt x="613747" y="321568"/>
                </a:lnTo>
                <a:lnTo>
                  <a:pt x="614905" y="330511"/>
                </a:lnTo>
                <a:lnTo>
                  <a:pt x="615676" y="337744"/>
                </a:lnTo>
                <a:lnTo>
                  <a:pt x="617461" y="343835"/>
                </a:lnTo>
                <a:lnTo>
                  <a:pt x="622830" y="353990"/>
                </a:lnTo>
                <a:lnTo>
                  <a:pt x="626040" y="357207"/>
                </a:lnTo>
                <a:lnTo>
                  <a:pt x="629449" y="359350"/>
                </a:lnTo>
                <a:lnTo>
                  <a:pt x="636625" y="361732"/>
                </a:lnTo>
                <a:lnTo>
                  <a:pt x="644048" y="362791"/>
                </a:lnTo>
                <a:lnTo>
                  <a:pt x="647805" y="364344"/>
                </a:lnTo>
                <a:lnTo>
                  <a:pt x="655366" y="369455"/>
                </a:lnTo>
                <a:lnTo>
                  <a:pt x="659160" y="370056"/>
                </a:lnTo>
                <a:lnTo>
                  <a:pt x="662961" y="369187"/>
                </a:lnTo>
                <a:lnTo>
                  <a:pt x="670569" y="366105"/>
                </a:lnTo>
                <a:lnTo>
                  <a:pt x="678184" y="364734"/>
                </a:lnTo>
                <a:lnTo>
                  <a:pt x="681993" y="363099"/>
                </a:lnTo>
                <a:lnTo>
                  <a:pt x="693420" y="354730"/>
                </a:lnTo>
                <a:lnTo>
                  <a:pt x="704850" y="344207"/>
                </a:lnTo>
                <a:lnTo>
                  <a:pt x="723900" y="325488"/>
                </a:lnTo>
                <a:lnTo>
                  <a:pt x="731519" y="314510"/>
                </a:lnTo>
                <a:lnTo>
                  <a:pt x="735329" y="308026"/>
                </a:lnTo>
                <a:lnTo>
                  <a:pt x="742950" y="297435"/>
                </a:lnTo>
                <a:lnTo>
                  <a:pt x="746759" y="292833"/>
                </a:lnTo>
                <a:lnTo>
                  <a:pt x="749300" y="287225"/>
                </a:lnTo>
                <a:lnTo>
                  <a:pt x="750993" y="280946"/>
                </a:lnTo>
                <a:lnTo>
                  <a:pt x="752122" y="274220"/>
                </a:lnTo>
                <a:lnTo>
                  <a:pt x="754144" y="267196"/>
                </a:lnTo>
                <a:lnTo>
                  <a:pt x="756763" y="259974"/>
                </a:lnTo>
                <a:lnTo>
                  <a:pt x="759779" y="252619"/>
                </a:lnTo>
                <a:lnTo>
                  <a:pt x="763058" y="242635"/>
                </a:lnTo>
                <a:lnTo>
                  <a:pt x="766516" y="230900"/>
                </a:lnTo>
                <a:lnTo>
                  <a:pt x="770090" y="217996"/>
                </a:lnTo>
                <a:lnTo>
                  <a:pt x="772473" y="205583"/>
                </a:lnTo>
                <a:lnTo>
                  <a:pt x="774062" y="193498"/>
                </a:lnTo>
                <a:lnTo>
                  <a:pt x="775121" y="181632"/>
                </a:lnTo>
                <a:lnTo>
                  <a:pt x="774557" y="171181"/>
                </a:lnTo>
                <a:lnTo>
                  <a:pt x="772911" y="161673"/>
                </a:lnTo>
                <a:lnTo>
                  <a:pt x="770544" y="152795"/>
                </a:lnTo>
                <a:lnTo>
                  <a:pt x="764527" y="132770"/>
                </a:lnTo>
                <a:lnTo>
                  <a:pt x="750316" y="88871"/>
                </a:lnTo>
                <a:lnTo>
                  <a:pt x="746590" y="80130"/>
                </a:lnTo>
                <a:lnTo>
                  <a:pt x="742837" y="73033"/>
                </a:lnTo>
                <a:lnTo>
                  <a:pt x="735279" y="61760"/>
                </a:lnTo>
                <a:lnTo>
                  <a:pt x="727688" y="52517"/>
                </a:lnTo>
                <a:lnTo>
                  <a:pt x="723885" y="49544"/>
                </a:lnTo>
                <a:lnTo>
                  <a:pt x="708656" y="41386"/>
                </a:lnTo>
                <a:lnTo>
                  <a:pt x="704847" y="38314"/>
                </a:lnTo>
                <a:lnTo>
                  <a:pt x="701038" y="36265"/>
                </a:lnTo>
                <a:lnTo>
                  <a:pt x="693419" y="33989"/>
                </a:lnTo>
                <a:lnTo>
                  <a:pt x="617219" y="435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4"/>
          <p:cNvSpPr/>
          <p:nvPr/>
        </p:nvSpPr>
        <p:spPr>
          <a:xfrm>
            <a:off x="8286750" y="2697479"/>
            <a:ext cx="57151" cy="388622"/>
          </a:xfrm>
          <a:custGeom>
            <a:avLst/>
            <a:gdLst/>
            <a:ahLst/>
            <a:cxnLst/>
            <a:rect l="0" t="0" r="0" b="0"/>
            <a:pathLst>
              <a:path w="57151" h="38862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8"/>
                </a:lnTo>
                <a:lnTo>
                  <a:pt x="9841" y="35592"/>
                </a:lnTo>
                <a:lnTo>
                  <a:pt x="10370" y="42778"/>
                </a:lnTo>
                <a:lnTo>
                  <a:pt x="10724" y="51379"/>
                </a:lnTo>
                <a:lnTo>
                  <a:pt x="10959" y="60923"/>
                </a:lnTo>
                <a:lnTo>
                  <a:pt x="12386" y="68555"/>
                </a:lnTo>
                <a:lnTo>
                  <a:pt x="14607" y="74914"/>
                </a:lnTo>
                <a:lnTo>
                  <a:pt x="17358" y="80423"/>
                </a:lnTo>
                <a:lnTo>
                  <a:pt x="19192" y="86635"/>
                </a:lnTo>
                <a:lnTo>
                  <a:pt x="20415" y="93317"/>
                </a:lnTo>
                <a:lnTo>
                  <a:pt x="21229" y="100312"/>
                </a:lnTo>
                <a:lnTo>
                  <a:pt x="20503" y="116405"/>
                </a:lnTo>
                <a:lnTo>
                  <a:pt x="16309" y="164766"/>
                </a:lnTo>
                <a:lnTo>
                  <a:pt x="15952" y="184774"/>
                </a:lnTo>
                <a:lnTo>
                  <a:pt x="16985" y="200653"/>
                </a:lnTo>
                <a:lnTo>
                  <a:pt x="18943" y="213778"/>
                </a:lnTo>
                <a:lnTo>
                  <a:pt x="20248" y="232689"/>
                </a:lnTo>
                <a:lnTo>
                  <a:pt x="21119" y="255457"/>
                </a:lnTo>
                <a:lnTo>
                  <a:pt x="21699" y="280794"/>
                </a:lnTo>
                <a:lnTo>
                  <a:pt x="23356" y="301496"/>
                </a:lnTo>
                <a:lnTo>
                  <a:pt x="25730" y="319108"/>
                </a:lnTo>
                <a:lnTo>
                  <a:pt x="28584" y="334659"/>
                </a:lnTo>
                <a:lnTo>
                  <a:pt x="31756" y="347566"/>
                </a:lnTo>
                <a:lnTo>
                  <a:pt x="35141" y="358711"/>
                </a:lnTo>
                <a:lnTo>
                  <a:pt x="43630" y="382713"/>
                </a:lnTo>
                <a:lnTo>
                  <a:pt x="45596" y="384682"/>
                </a:lnTo>
                <a:lnTo>
                  <a:pt x="48177" y="385994"/>
                </a:lnTo>
                <a:lnTo>
                  <a:pt x="57150" y="388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5"/>
          <p:cNvSpPr/>
          <p:nvPr/>
        </p:nvSpPr>
        <p:spPr>
          <a:xfrm>
            <a:off x="8309609" y="251460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6"/>
          <p:cNvSpPr/>
          <p:nvPr/>
        </p:nvSpPr>
        <p:spPr>
          <a:xfrm>
            <a:off x="8424129" y="2248926"/>
            <a:ext cx="445551" cy="859756"/>
          </a:xfrm>
          <a:custGeom>
            <a:avLst/>
            <a:gdLst/>
            <a:ahLst/>
            <a:cxnLst/>
            <a:rect l="0" t="0" r="0" b="0"/>
            <a:pathLst>
              <a:path w="445551" h="859756">
                <a:moveTo>
                  <a:pt x="182661" y="414263"/>
                </a:moveTo>
                <a:lnTo>
                  <a:pt x="153138" y="424105"/>
                </a:lnTo>
                <a:lnTo>
                  <a:pt x="143716" y="431761"/>
                </a:lnTo>
                <a:lnTo>
                  <a:pt x="137647" y="437358"/>
                </a:lnTo>
                <a:lnTo>
                  <a:pt x="127252" y="448710"/>
                </a:lnTo>
                <a:lnTo>
                  <a:pt x="98767" y="481643"/>
                </a:lnTo>
                <a:lnTo>
                  <a:pt x="86092" y="499823"/>
                </a:lnTo>
                <a:lnTo>
                  <a:pt x="75101" y="518293"/>
                </a:lnTo>
                <a:lnTo>
                  <a:pt x="65234" y="536957"/>
                </a:lnTo>
                <a:lnTo>
                  <a:pt x="56116" y="555749"/>
                </a:lnTo>
                <a:lnTo>
                  <a:pt x="47498" y="574627"/>
                </a:lnTo>
                <a:lnTo>
                  <a:pt x="32419" y="608726"/>
                </a:lnTo>
                <a:lnTo>
                  <a:pt x="21483" y="632348"/>
                </a:lnTo>
                <a:lnTo>
                  <a:pt x="8186" y="659927"/>
                </a:lnTo>
                <a:lnTo>
                  <a:pt x="3517" y="676271"/>
                </a:lnTo>
                <a:lnTo>
                  <a:pt x="1441" y="694541"/>
                </a:lnTo>
                <a:lnTo>
                  <a:pt x="518" y="719595"/>
                </a:lnTo>
                <a:lnTo>
                  <a:pt x="0" y="762260"/>
                </a:lnTo>
                <a:lnTo>
                  <a:pt x="3265" y="788638"/>
                </a:lnTo>
                <a:lnTo>
                  <a:pt x="5913" y="801007"/>
                </a:lnTo>
                <a:lnTo>
                  <a:pt x="15629" y="821523"/>
                </a:lnTo>
                <a:lnTo>
                  <a:pt x="27145" y="837838"/>
                </a:lnTo>
                <a:lnTo>
                  <a:pt x="39497" y="852893"/>
                </a:lnTo>
                <a:lnTo>
                  <a:pt x="42832" y="856860"/>
                </a:lnTo>
                <a:lnTo>
                  <a:pt x="46261" y="857918"/>
                </a:lnTo>
                <a:lnTo>
                  <a:pt x="56845" y="859093"/>
                </a:lnTo>
                <a:lnTo>
                  <a:pt x="66630" y="859616"/>
                </a:lnTo>
                <a:lnTo>
                  <a:pt x="71016" y="859755"/>
                </a:lnTo>
                <a:lnTo>
                  <a:pt x="75211" y="858578"/>
                </a:lnTo>
                <a:lnTo>
                  <a:pt x="88452" y="850853"/>
                </a:lnTo>
                <a:lnTo>
                  <a:pt x="100997" y="844100"/>
                </a:lnTo>
                <a:lnTo>
                  <a:pt x="111652" y="833478"/>
                </a:lnTo>
                <a:lnTo>
                  <a:pt x="124791" y="816606"/>
                </a:lnTo>
                <a:lnTo>
                  <a:pt x="132810" y="806442"/>
                </a:lnTo>
                <a:lnTo>
                  <a:pt x="144466" y="786440"/>
                </a:lnTo>
                <a:lnTo>
                  <a:pt x="155962" y="764427"/>
                </a:lnTo>
                <a:lnTo>
                  <a:pt x="163598" y="749385"/>
                </a:lnTo>
                <a:lnTo>
                  <a:pt x="169952" y="734198"/>
                </a:lnTo>
                <a:lnTo>
                  <a:pt x="187173" y="690230"/>
                </a:lnTo>
                <a:lnTo>
                  <a:pt x="200753" y="653755"/>
                </a:lnTo>
                <a:lnTo>
                  <a:pt x="206151" y="638695"/>
                </a:lnTo>
                <a:lnTo>
                  <a:pt x="211021" y="621034"/>
                </a:lnTo>
                <a:lnTo>
                  <a:pt x="215538" y="601641"/>
                </a:lnTo>
                <a:lnTo>
                  <a:pt x="219818" y="581091"/>
                </a:lnTo>
                <a:lnTo>
                  <a:pt x="222672" y="563582"/>
                </a:lnTo>
                <a:lnTo>
                  <a:pt x="224575" y="548099"/>
                </a:lnTo>
                <a:lnTo>
                  <a:pt x="225844" y="533967"/>
                </a:lnTo>
                <a:lnTo>
                  <a:pt x="235735" y="381793"/>
                </a:lnTo>
                <a:lnTo>
                  <a:pt x="237998" y="332522"/>
                </a:lnTo>
                <a:lnTo>
                  <a:pt x="239005" y="294537"/>
                </a:lnTo>
                <a:lnTo>
                  <a:pt x="239274" y="277296"/>
                </a:lnTo>
                <a:lnTo>
                  <a:pt x="238183" y="261992"/>
                </a:lnTo>
                <a:lnTo>
                  <a:pt x="236185" y="247979"/>
                </a:lnTo>
                <a:lnTo>
                  <a:pt x="233583" y="234827"/>
                </a:lnTo>
                <a:lnTo>
                  <a:pt x="231849" y="219709"/>
                </a:lnTo>
                <a:lnTo>
                  <a:pt x="230693" y="203281"/>
                </a:lnTo>
                <a:lnTo>
                  <a:pt x="229922" y="185978"/>
                </a:lnTo>
                <a:lnTo>
                  <a:pt x="228138" y="170633"/>
                </a:lnTo>
                <a:lnTo>
                  <a:pt x="225679" y="156594"/>
                </a:lnTo>
                <a:lnTo>
                  <a:pt x="222769" y="143423"/>
                </a:lnTo>
                <a:lnTo>
                  <a:pt x="216150" y="108470"/>
                </a:lnTo>
                <a:lnTo>
                  <a:pt x="212607" y="88481"/>
                </a:lnTo>
                <a:lnTo>
                  <a:pt x="208975" y="70075"/>
                </a:lnTo>
                <a:lnTo>
                  <a:pt x="201553" y="36078"/>
                </a:lnTo>
                <a:lnTo>
                  <a:pt x="197407" y="10808"/>
                </a:lnTo>
                <a:lnTo>
                  <a:pt x="196301" y="513"/>
                </a:lnTo>
                <a:lnTo>
                  <a:pt x="196834" y="0"/>
                </a:lnTo>
                <a:lnTo>
                  <a:pt x="202383" y="25806"/>
                </a:lnTo>
                <a:lnTo>
                  <a:pt x="204126" y="43073"/>
                </a:lnTo>
                <a:lnTo>
                  <a:pt x="204901" y="69373"/>
                </a:lnTo>
                <a:lnTo>
                  <a:pt x="205484" y="259102"/>
                </a:lnTo>
                <a:lnTo>
                  <a:pt x="206766" y="299393"/>
                </a:lnTo>
                <a:lnTo>
                  <a:pt x="208892" y="330063"/>
                </a:lnTo>
                <a:lnTo>
                  <a:pt x="211577" y="354320"/>
                </a:lnTo>
                <a:lnTo>
                  <a:pt x="221336" y="421912"/>
                </a:lnTo>
                <a:lnTo>
                  <a:pt x="227494" y="461272"/>
                </a:lnTo>
                <a:lnTo>
                  <a:pt x="234140" y="497673"/>
                </a:lnTo>
                <a:lnTo>
                  <a:pt x="248297" y="565211"/>
                </a:lnTo>
                <a:lnTo>
                  <a:pt x="254358" y="591095"/>
                </a:lnTo>
                <a:lnTo>
                  <a:pt x="259669" y="612161"/>
                </a:lnTo>
                <a:lnTo>
                  <a:pt x="264480" y="630015"/>
                </a:lnTo>
                <a:lnTo>
                  <a:pt x="270227" y="646998"/>
                </a:lnTo>
                <a:lnTo>
                  <a:pt x="276598" y="663400"/>
                </a:lnTo>
                <a:lnTo>
                  <a:pt x="289181" y="692631"/>
                </a:lnTo>
                <a:lnTo>
                  <a:pt x="299005" y="714089"/>
                </a:lnTo>
                <a:lnTo>
                  <a:pt x="311678" y="734382"/>
                </a:lnTo>
                <a:lnTo>
                  <a:pt x="329543" y="760573"/>
                </a:lnTo>
                <a:lnTo>
                  <a:pt x="340229" y="771379"/>
                </a:lnTo>
                <a:lnTo>
                  <a:pt x="353384" y="780849"/>
                </a:lnTo>
                <a:lnTo>
                  <a:pt x="357437" y="784384"/>
                </a:lnTo>
                <a:lnTo>
                  <a:pt x="361408" y="786740"/>
                </a:lnTo>
                <a:lnTo>
                  <a:pt x="369207" y="789359"/>
                </a:lnTo>
                <a:lnTo>
                  <a:pt x="380738" y="790833"/>
                </a:lnTo>
                <a:lnTo>
                  <a:pt x="391769" y="791177"/>
                </a:lnTo>
                <a:lnTo>
                  <a:pt x="398265" y="791270"/>
                </a:lnTo>
                <a:lnTo>
                  <a:pt x="405137" y="788791"/>
                </a:lnTo>
                <a:lnTo>
                  <a:pt x="412259" y="784598"/>
                </a:lnTo>
                <a:lnTo>
                  <a:pt x="425675" y="774437"/>
                </a:lnTo>
                <a:lnTo>
                  <a:pt x="431029" y="769949"/>
                </a:lnTo>
                <a:lnTo>
                  <a:pt x="445550" y="7571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7"/>
          <p:cNvSpPr/>
          <p:nvPr/>
        </p:nvSpPr>
        <p:spPr>
          <a:xfrm>
            <a:off x="8234444" y="2377439"/>
            <a:ext cx="27358" cy="22710"/>
          </a:xfrm>
          <a:custGeom>
            <a:avLst/>
            <a:gdLst/>
            <a:ahLst/>
            <a:cxnLst/>
            <a:rect l="0" t="0" r="0" b="0"/>
            <a:pathLst>
              <a:path w="27358" h="22710">
                <a:moveTo>
                  <a:pt x="6585" y="0"/>
                </a:moveTo>
                <a:lnTo>
                  <a:pt x="518" y="6068"/>
                </a:lnTo>
                <a:lnTo>
                  <a:pt x="0" y="7856"/>
                </a:lnTo>
                <a:lnTo>
                  <a:pt x="926" y="9047"/>
                </a:lnTo>
                <a:lnTo>
                  <a:pt x="2812" y="9842"/>
                </a:lnTo>
                <a:lnTo>
                  <a:pt x="4070" y="11641"/>
                </a:lnTo>
                <a:lnTo>
                  <a:pt x="4908" y="14111"/>
                </a:lnTo>
                <a:lnTo>
                  <a:pt x="5468" y="17027"/>
                </a:lnTo>
                <a:lnTo>
                  <a:pt x="7110" y="18972"/>
                </a:lnTo>
                <a:lnTo>
                  <a:pt x="9476" y="20268"/>
                </a:lnTo>
                <a:lnTo>
                  <a:pt x="12322" y="21132"/>
                </a:lnTo>
                <a:lnTo>
                  <a:pt x="15490" y="21708"/>
                </a:lnTo>
                <a:lnTo>
                  <a:pt x="18872" y="22092"/>
                </a:lnTo>
                <a:lnTo>
                  <a:pt x="27357" y="22709"/>
                </a:lnTo>
                <a:lnTo>
                  <a:pt x="26783" y="21489"/>
                </a:lnTo>
                <a:lnTo>
                  <a:pt x="25130" y="19406"/>
                </a:lnTo>
                <a:lnTo>
                  <a:pt x="22758" y="16748"/>
                </a:lnTo>
                <a:lnTo>
                  <a:pt x="21178" y="13705"/>
                </a:lnTo>
                <a:lnTo>
                  <a:pt x="20124" y="10407"/>
                </a:lnTo>
                <a:lnTo>
                  <a:pt x="19421" y="6938"/>
                </a:lnTo>
                <a:lnTo>
                  <a:pt x="17683" y="4626"/>
                </a:lnTo>
                <a:lnTo>
                  <a:pt x="15253" y="3084"/>
                </a:lnTo>
                <a:lnTo>
                  <a:pt x="6585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an altitude?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09800"/>
            <a:ext cx="7924800" cy="409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49"/>
          <p:cNvSpPr/>
          <p:nvPr/>
        </p:nvSpPr>
        <p:spPr>
          <a:xfrm>
            <a:off x="3566159" y="2857685"/>
            <a:ext cx="148533" cy="108353"/>
          </a:xfrm>
          <a:custGeom>
            <a:avLst/>
            <a:gdLst/>
            <a:ahLst/>
            <a:cxnLst/>
            <a:rect l="0" t="0" r="0" b="0"/>
            <a:pathLst>
              <a:path w="148533" h="108353">
                <a:moveTo>
                  <a:pt x="0" y="34104"/>
                </a:moveTo>
                <a:lnTo>
                  <a:pt x="15910" y="34104"/>
                </a:lnTo>
                <a:lnTo>
                  <a:pt x="19496" y="35375"/>
                </a:lnTo>
                <a:lnTo>
                  <a:pt x="23158" y="37491"/>
                </a:lnTo>
                <a:lnTo>
                  <a:pt x="26869" y="40172"/>
                </a:lnTo>
                <a:lnTo>
                  <a:pt x="30612" y="41960"/>
                </a:lnTo>
                <a:lnTo>
                  <a:pt x="34379" y="43151"/>
                </a:lnTo>
                <a:lnTo>
                  <a:pt x="38159" y="43946"/>
                </a:lnTo>
                <a:lnTo>
                  <a:pt x="44489" y="45745"/>
                </a:lnTo>
                <a:lnTo>
                  <a:pt x="61684" y="51131"/>
                </a:lnTo>
                <a:lnTo>
                  <a:pt x="70332" y="53076"/>
                </a:lnTo>
                <a:lnTo>
                  <a:pt x="78639" y="54372"/>
                </a:lnTo>
                <a:lnTo>
                  <a:pt x="98084" y="56452"/>
                </a:lnTo>
                <a:lnTo>
                  <a:pt x="100950" y="56623"/>
                </a:lnTo>
                <a:lnTo>
                  <a:pt x="107520" y="56813"/>
                </a:lnTo>
                <a:lnTo>
                  <a:pt x="111050" y="55593"/>
                </a:lnTo>
                <a:lnTo>
                  <a:pt x="114674" y="53510"/>
                </a:lnTo>
                <a:lnTo>
                  <a:pt x="118359" y="50852"/>
                </a:lnTo>
                <a:lnTo>
                  <a:pt x="122086" y="49079"/>
                </a:lnTo>
                <a:lnTo>
                  <a:pt x="125841" y="47898"/>
                </a:lnTo>
                <a:lnTo>
                  <a:pt x="129614" y="47110"/>
                </a:lnTo>
                <a:lnTo>
                  <a:pt x="133400" y="46585"/>
                </a:lnTo>
                <a:lnTo>
                  <a:pt x="137193" y="46235"/>
                </a:lnTo>
                <a:lnTo>
                  <a:pt x="140993" y="46001"/>
                </a:lnTo>
                <a:lnTo>
                  <a:pt x="143525" y="44576"/>
                </a:lnTo>
                <a:lnTo>
                  <a:pt x="145214" y="42355"/>
                </a:lnTo>
                <a:lnTo>
                  <a:pt x="146339" y="39605"/>
                </a:lnTo>
                <a:lnTo>
                  <a:pt x="147089" y="36501"/>
                </a:lnTo>
                <a:lnTo>
                  <a:pt x="147590" y="33162"/>
                </a:lnTo>
                <a:lnTo>
                  <a:pt x="148393" y="24746"/>
                </a:lnTo>
                <a:lnTo>
                  <a:pt x="148459" y="22786"/>
                </a:lnTo>
                <a:lnTo>
                  <a:pt x="148532" y="17221"/>
                </a:lnTo>
                <a:lnTo>
                  <a:pt x="147281" y="13959"/>
                </a:lnTo>
                <a:lnTo>
                  <a:pt x="145178" y="10514"/>
                </a:lnTo>
                <a:lnTo>
                  <a:pt x="138745" y="1928"/>
                </a:lnTo>
                <a:lnTo>
                  <a:pt x="135676" y="1224"/>
                </a:lnTo>
                <a:lnTo>
                  <a:pt x="131091" y="754"/>
                </a:lnTo>
                <a:lnTo>
                  <a:pt x="125494" y="441"/>
                </a:lnTo>
                <a:lnTo>
                  <a:pt x="115889" y="93"/>
                </a:lnTo>
                <a:lnTo>
                  <a:pt x="111549" y="0"/>
                </a:lnTo>
                <a:lnTo>
                  <a:pt x="107387" y="1208"/>
                </a:lnTo>
                <a:lnTo>
                  <a:pt x="103341" y="3284"/>
                </a:lnTo>
                <a:lnTo>
                  <a:pt x="99375" y="5937"/>
                </a:lnTo>
                <a:lnTo>
                  <a:pt x="95460" y="8976"/>
                </a:lnTo>
                <a:lnTo>
                  <a:pt x="91580" y="12272"/>
                </a:lnTo>
                <a:lnTo>
                  <a:pt x="87724" y="15740"/>
                </a:lnTo>
                <a:lnTo>
                  <a:pt x="80052" y="22979"/>
                </a:lnTo>
                <a:lnTo>
                  <a:pt x="76228" y="26687"/>
                </a:lnTo>
                <a:lnTo>
                  <a:pt x="73679" y="30430"/>
                </a:lnTo>
                <a:lnTo>
                  <a:pt x="71979" y="34195"/>
                </a:lnTo>
                <a:lnTo>
                  <a:pt x="69252" y="43295"/>
                </a:lnTo>
                <a:lnTo>
                  <a:pt x="69028" y="47851"/>
                </a:lnTo>
                <a:lnTo>
                  <a:pt x="68779" y="63074"/>
                </a:lnTo>
                <a:lnTo>
                  <a:pt x="69983" y="71198"/>
                </a:lnTo>
                <a:lnTo>
                  <a:pt x="72056" y="79153"/>
                </a:lnTo>
                <a:lnTo>
                  <a:pt x="78439" y="98036"/>
                </a:lnTo>
                <a:lnTo>
                  <a:pt x="80233" y="100856"/>
                </a:lnTo>
                <a:lnTo>
                  <a:pt x="82699" y="104005"/>
                </a:lnTo>
                <a:lnTo>
                  <a:pt x="85613" y="107375"/>
                </a:lnTo>
                <a:lnTo>
                  <a:pt x="88826" y="108352"/>
                </a:lnTo>
                <a:lnTo>
                  <a:pt x="92237" y="107733"/>
                </a:lnTo>
                <a:lnTo>
                  <a:pt x="95782" y="106050"/>
                </a:lnTo>
                <a:lnTo>
                  <a:pt x="99414" y="104928"/>
                </a:lnTo>
                <a:lnTo>
                  <a:pt x="103107" y="104180"/>
                </a:lnTo>
                <a:lnTo>
                  <a:pt x="106838" y="103682"/>
                </a:lnTo>
                <a:lnTo>
                  <a:pt x="109325" y="102079"/>
                </a:lnTo>
                <a:lnTo>
                  <a:pt x="110984" y="99741"/>
                </a:lnTo>
                <a:lnTo>
                  <a:pt x="112089" y="96912"/>
                </a:lnTo>
                <a:lnTo>
                  <a:pt x="114096" y="95026"/>
                </a:lnTo>
                <a:lnTo>
                  <a:pt x="116704" y="93769"/>
                </a:lnTo>
                <a:lnTo>
                  <a:pt x="119713" y="92931"/>
                </a:lnTo>
                <a:lnTo>
                  <a:pt x="122989" y="89832"/>
                </a:lnTo>
                <a:lnTo>
                  <a:pt x="126443" y="85226"/>
                </a:lnTo>
                <a:lnTo>
                  <a:pt x="130015" y="79616"/>
                </a:lnTo>
                <a:lnTo>
                  <a:pt x="131127" y="75875"/>
                </a:lnTo>
                <a:lnTo>
                  <a:pt x="130598" y="73382"/>
                </a:lnTo>
                <a:lnTo>
                  <a:pt x="128975" y="71719"/>
                </a:lnTo>
                <a:lnTo>
                  <a:pt x="127894" y="69341"/>
                </a:lnTo>
                <a:lnTo>
                  <a:pt x="127173" y="66486"/>
                </a:lnTo>
                <a:lnTo>
                  <a:pt x="126016" y="58845"/>
                </a:lnTo>
                <a:lnTo>
                  <a:pt x="124650" y="56948"/>
                </a:lnTo>
                <a:lnTo>
                  <a:pt x="122470" y="54414"/>
                </a:lnTo>
                <a:lnTo>
                  <a:pt x="119747" y="51454"/>
                </a:lnTo>
                <a:lnTo>
                  <a:pt x="117932" y="48211"/>
                </a:lnTo>
                <a:lnTo>
                  <a:pt x="116721" y="44779"/>
                </a:lnTo>
                <a:lnTo>
                  <a:pt x="115914" y="41220"/>
                </a:lnTo>
                <a:lnTo>
                  <a:pt x="114106" y="38849"/>
                </a:lnTo>
                <a:lnTo>
                  <a:pt x="111631" y="37267"/>
                </a:lnTo>
                <a:lnTo>
                  <a:pt x="108711" y="36213"/>
                </a:lnTo>
                <a:lnTo>
                  <a:pt x="105494" y="35510"/>
                </a:lnTo>
                <a:lnTo>
                  <a:pt x="102080" y="35042"/>
                </a:lnTo>
                <a:lnTo>
                  <a:pt x="98533" y="34729"/>
                </a:lnTo>
                <a:lnTo>
                  <a:pt x="94899" y="34521"/>
                </a:lnTo>
                <a:lnTo>
                  <a:pt x="87474" y="34290"/>
                </a:lnTo>
                <a:lnTo>
                  <a:pt x="68560" y="34129"/>
                </a:lnTo>
                <a:lnTo>
                  <a:pt x="64757" y="34121"/>
                </a:lnTo>
                <a:lnTo>
                  <a:pt x="62222" y="35385"/>
                </a:lnTo>
                <a:lnTo>
                  <a:pt x="60531" y="37498"/>
                </a:lnTo>
                <a:lnTo>
                  <a:pt x="59404" y="40177"/>
                </a:lnTo>
                <a:lnTo>
                  <a:pt x="57383" y="41963"/>
                </a:lnTo>
                <a:lnTo>
                  <a:pt x="54766" y="43153"/>
                </a:lnTo>
                <a:lnTo>
                  <a:pt x="51751" y="43947"/>
                </a:lnTo>
                <a:lnTo>
                  <a:pt x="49741" y="45746"/>
                </a:lnTo>
                <a:lnTo>
                  <a:pt x="48400" y="48216"/>
                </a:lnTo>
                <a:lnTo>
                  <a:pt x="47507" y="51132"/>
                </a:lnTo>
                <a:lnTo>
                  <a:pt x="45642" y="53076"/>
                </a:lnTo>
                <a:lnTo>
                  <a:pt x="43128" y="54372"/>
                </a:lnTo>
                <a:lnTo>
                  <a:pt x="40182" y="55236"/>
                </a:lnTo>
                <a:lnTo>
                  <a:pt x="38219" y="57082"/>
                </a:lnTo>
                <a:lnTo>
                  <a:pt x="36909" y="59583"/>
                </a:lnTo>
                <a:lnTo>
                  <a:pt x="36037" y="62520"/>
                </a:lnTo>
                <a:lnTo>
                  <a:pt x="34184" y="67018"/>
                </a:lnTo>
                <a:lnTo>
                  <a:pt x="31680" y="72557"/>
                </a:lnTo>
                <a:lnTo>
                  <a:pt x="28740" y="78790"/>
                </a:lnTo>
                <a:lnTo>
                  <a:pt x="28050" y="84215"/>
                </a:lnTo>
                <a:lnTo>
                  <a:pt x="28861" y="89101"/>
                </a:lnTo>
                <a:lnTo>
                  <a:pt x="30671" y="93629"/>
                </a:lnTo>
                <a:lnTo>
                  <a:pt x="31877" y="95377"/>
                </a:lnTo>
                <a:lnTo>
                  <a:pt x="32682" y="95273"/>
                </a:lnTo>
                <a:lnTo>
                  <a:pt x="33218" y="93934"/>
                </a:lnTo>
                <a:lnTo>
                  <a:pt x="37386" y="89231"/>
                </a:lnTo>
                <a:lnTo>
                  <a:pt x="52176" y="73845"/>
                </a:lnTo>
                <a:lnTo>
                  <a:pt x="57645" y="66948"/>
                </a:lnTo>
                <a:lnTo>
                  <a:pt x="61290" y="61080"/>
                </a:lnTo>
                <a:lnTo>
                  <a:pt x="63720" y="55898"/>
                </a:lnTo>
                <a:lnTo>
                  <a:pt x="66610" y="52444"/>
                </a:lnTo>
                <a:lnTo>
                  <a:pt x="69807" y="50140"/>
                </a:lnTo>
                <a:lnTo>
                  <a:pt x="73208" y="48605"/>
                </a:lnTo>
                <a:lnTo>
                  <a:pt x="74206" y="46312"/>
                </a:lnTo>
                <a:lnTo>
                  <a:pt x="73601" y="43513"/>
                </a:lnTo>
                <a:lnTo>
                  <a:pt x="68581" y="341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0"/>
          <p:cNvSpPr/>
          <p:nvPr/>
        </p:nvSpPr>
        <p:spPr>
          <a:xfrm>
            <a:off x="4918318" y="2538037"/>
            <a:ext cx="362230" cy="439902"/>
          </a:xfrm>
          <a:custGeom>
            <a:avLst/>
            <a:gdLst/>
            <a:ahLst/>
            <a:cxnLst/>
            <a:rect l="0" t="0" r="0" b="0"/>
            <a:pathLst>
              <a:path w="362230" h="439902">
                <a:moveTo>
                  <a:pt x="236611" y="45142"/>
                </a:moveTo>
                <a:lnTo>
                  <a:pt x="224476" y="39075"/>
                </a:lnTo>
                <a:lnTo>
                  <a:pt x="215131" y="32709"/>
                </a:lnTo>
                <a:lnTo>
                  <a:pt x="210861" y="29234"/>
                </a:lnTo>
                <a:lnTo>
                  <a:pt x="202730" y="25372"/>
                </a:lnTo>
                <a:lnTo>
                  <a:pt x="198784" y="24342"/>
                </a:lnTo>
                <a:lnTo>
                  <a:pt x="192343" y="24926"/>
                </a:lnTo>
                <a:lnTo>
                  <a:pt x="184239" y="26585"/>
                </a:lnTo>
                <a:lnTo>
                  <a:pt x="175027" y="28960"/>
                </a:lnTo>
                <a:lnTo>
                  <a:pt x="167615" y="30544"/>
                </a:lnTo>
                <a:lnTo>
                  <a:pt x="161404" y="31601"/>
                </a:lnTo>
                <a:lnTo>
                  <a:pt x="155993" y="32304"/>
                </a:lnTo>
                <a:lnTo>
                  <a:pt x="149846" y="35314"/>
                </a:lnTo>
                <a:lnTo>
                  <a:pt x="143208" y="39860"/>
                </a:lnTo>
                <a:lnTo>
                  <a:pt x="136242" y="45431"/>
                </a:lnTo>
                <a:lnTo>
                  <a:pt x="125116" y="55007"/>
                </a:lnTo>
                <a:lnTo>
                  <a:pt x="115938" y="64767"/>
                </a:lnTo>
                <a:lnTo>
                  <a:pt x="107625" y="77571"/>
                </a:lnTo>
                <a:lnTo>
                  <a:pt x="102361" y="84542"/>
                </a:lnTo>
                <a:lnTo>
                  <a:pt x="96311" y="91729"/>
                </a:lnTo>
                <a:lnTo>
                  <a:pt x="89738" y="99060"/>
                </a:lnTo>
                <a:lnTo>
                  <a:pt x="84086" y="106487"/>
                </a:lnTo>
                <a:lnTo>
                  <a:pt x="79048" y="113979"/>
                </a:lnTo>
                <a:lnTo>
                  <a:pt x="74419" y="121514"/>
                </a:lnTo>
                <a:lnTo>
                  <a:pt x="70063" y="129077"/>
                </a:lnTo>
                <a:lnTo>
                  <a:pt x="61836" y="144253"/>
                </a:lnTo>
                <a:lnTo>
                  <a:pt x="56595" y="151856"/>
                </a:lnTo>
                <a:lnTo>
                  <a:pt x="50560" y="159465"/>
                </a:lnTo>
                <a:lnTo>
                  <a:pt x="43998" y="167077"/>
                </a:lnTo>
                <a:lnTo>
                  <a:pt x="38352" y="174692"/>
                </a:lnTo>
                <a:lnTo>
                  <a:pt x="33319" y="182309"/>
                </a:lnTo>
                <a:lnTo>
                  <a:pt x="28693" y="189927"/>
                </a:lnTo>
                <a:lnTo>
                  <a:pt x="25609" y="197546"/>
                </a:lnTo>
                <a:lnTo>
                  <a:pt x="23553" y="205164"/>
                </a:lnTo>
                <a:lnTo>
                  <a:pt x="22183" y="212784"/>
                </a:lnTo>
                <a:lnTo>
                  <a:pt x="18729" y="222944"/>
                </a:lnTo>
                <a:lnTo>
                  <a:pt x="13887" y="234796"/>
                </a:lnTo>
                <a:lnTo>
                  <a:pt x="8118" y="247778"/>
                </a:lnTo>
                <a:lnTo>
                  <a:pt x="4273" y="260243"/>
                </a:lnTo>
                <a:lnTo>
                  <a:pt x="1709" y="272363"/>
                </a:lnTo>
                <a:lnTo>
                  <a:pt x="0" y="284253"/>
                </a:lnTo>
                <a:lnTo>
                  <a:pt x="131" y="294719"/>
                </a:lnTo>
                <a:lnTo>
                  <a:pt x="1487" y="304237"/>
                </a:lnTo>
                <a:lnTo>
                  <a:pt x="3662" y="313122"/>
                </a:lnTo>
                <a:lnTo>
                  <a:pt x="6382" y="322856"/>
                </a:lnTo>
                <a:lnTo>
                  <a:pt x="12791" y="343831"/>
                </a:lnTo>
                <a:lnTo>
                  <a:pt x="16277" y="352218"/>
                </a:lnTo>
                <a:lnTo>
                  <a:pt x="23539" y="364924"/>
                </a:lnTo>
                <a:lnTo>
                  <a:pt x="30999" y="374804"/>
                </a:lnTo>
                <a:lnTo>
                  <a:pt x="38548" y="383429"/>
                </a:lnTo>
                <a:lnTo>
                  <a:pt x="46137" y="391495"/>
                </a:lnTo>
                <a:lnTo>
                  <a:pt x="57129" y="399314"/>
                </a:lnTo>
                <a:lnTo>
                  <a:pt x="63617" y="403177"/>
                </a:lnTo>
                <a:lnTo>
                  <a:pt x="74212" y="410855"/>
                </a:lnTo>
                <a:lnTo>
                  <a:pt x="83154" y="418501"/>
                </a:lnTo>
                <a:lnTo>
                  <a:pt x="91361" y="426133"/>
                </a:lnTo>
                <a:lnTo>
                  <a:pt x="96598" y="428676"/>
                </a:lnTo>
                <a:lnTo>
                  <a:pt x="102629" y="430372"/>
                </a:lnTo>
                <a:lnTo>
                  <a:pt x="109190" y="431502"/>
                </a:lnTo>
                <a:lnTo>
                  <a:pt x="117374" y="433525"/>
                </a:lnTo>
                <a:lnTo>
                  <a:pt x="126640" y="436145"/>
                </a:lnTo>
                <a:lnTo>
                  <a:pt x="136627" y="439160"/>
                </a:lnTo>
                <a:lnTo>
                  <a:pt x="144555" y="439901"/>
                </a:lnTo>
                <a:lnTo>
                  <a:pt x="151111" y="439125"/>
                </a:lnTo>
                <a:lnTo>
                  <a:pt x="156751" y="437337"/>
                </a:lnTo>
                <a:lnTo>
                  <a:pt x="163051" y="436146"/>
                </a:lnTo>
                <a:lnTo>
                  <a:pt x="169791" y="435351"/>
                </a:lnTo>
                <a:lnTo>
                  <a:pt x="176825" y="434822"/>
                </a:lnTo>
                <a:lnTo>
                  <a:pt x="185324" y="430659"/>
                </a:lnTo>
                <a:lnTo>
                  <a:pt x="194800" y="424073"/>
                </a:lnTo>
                <a:lnTo>
                  <a:pt x="204927" y="415873"/>
                </a:lnTo>
                <a:lnTo>
                  <a:pt x="214219" y="409136"/>
                </a:lnTo>
                <a:lnTo>
                  <a:pt x="222953" y="403375"/>
                </a:lnTo>
                <a:lnTo>
                  <a:pt x="231316" y="398264"/>
                </a:lnTo>
                <a:lnTo>
                  <a:pt x="238161" y="393587"/>
                </a:lnTo>
                <a:lnTo>
                  <a:pt x="249154" y="385003"/>
                </a:lnTo>
                <a:lnTo>
                  <a:pt x="255133" y="379666"/>
                </a:lnTo>
                <a:lnTo>
                  <a:pt x="268550" y="366963"/>
                </a:lnTo>
                <a:lnTo>
                  <a:pt x="274414" y="358750"/>
                </a:lnTo>
                <a:lnTo>
                  <a:pt x="279593" y="349464"/>
                </a:lnTo>
                <a:lnTo>
                  <a:pt x="292950" y="321578"/>
                </a:lnTo>
                <a:lnTo>
                  <a:pt x="297031" y="313253"/>
                </a:lnTo>
                <a:lnTo>
                  <a:pt x="301021" y="303893"/>
                </a:lnTo>
                <a:lnTo>
                  <a:pt x="304951" y="293843"/>
                </a:lnTo>
                <a:lnTo>
                  <a:pt x="313975" y="269976"/>
                </a:lnTo>
                <a:lnTo>
                  <a:pt x="347757" y="184613"/>
                </a:lnTo>
                <a:lnTo>
                  <a:pt x="352618" y="167333"/>
                </a:lnTo>
                <a:lnTo>
                  <a:pt x="355860" y="150733"/>
                </a:lnTo>
                <a:lnTo>
                  <a:pt x="358020" y="134586"/>
                </a:lnTo>
                <a:lnTo>
                  <a:pt x="359461" y="120011"/>
                </a:lnTo>
                <a:lnTo>
                  <a:pt x="360421" y="106485"/>
                </a:lnTo>
                <a:lnTo>
                  <a:pt x="361488" y="82566"/>
                </a:lnTo>
                <a:lnTo>
                  <a:pt x="362089" y="56090"/>
                </a:lnTo>
                <a:lnTo>
                  <a:pt x="362229" y="44505"/>
                </a:lnTo>
                <a:lnTo>
                  <a:pt x="358905" y="31736"/>
                </a:lnTo>
                <a:lnTo>
                  <a:pt x="356240" y="24774"/>
                </a:lnTo>
                <a:lnTo>
                  <a:pt x="351924" y="20134"/>
                </a:lnTo>
                <a:lnTo>
                  <a:pt x="346507" y="17040"/>
                </a:lnTo>
                <a:lnTo>
                  <a:pt x="340355" y="14978"/>
                </a:lnTo>
                <a:lnTo>
                  <a:pt x="330133" y="9299"/>
                </a:lnTo>
                <a:lnTo>
                  <a:pt x="325629" y="6007"/>
                </a:lnTo>
                <a:lnTo>
                  <a:pt x="317239" y="2349"/>
                </a:lnTo>
                <a:lnTo>
                  <a:pt x="308006" y="723"/>
                </a:lnTo>
                <a:lnTo>
                  <a:pt x="301988" y="290"/>
                </a:lnTo>
                <a:lnTo>
                  <a:pt x="295436" y="0"/>
                </a:lnTo>
                <a:lnTo>
                  <a:pt x="288528" y="1078"/>
                </a:lnTo>
                <a:lnTo>
                  <a:pt x="281382" y="3066"/>
                </a:lnTo>
                <a:lnTo>
                  <a:pt x="274079" y="5661"/>
                </a:lnTo>
                <a:lnTo>
                  <a:pt x="265400" y="11202"/>
                </a:lnTo>
                <a:lnTo>
                  <a:pt x="255804" y="18705"/>
                </a:lnTo>
                <a:lnTo>
                  <a:pt x="245596" y="27518"/>
                </a:lnTo>
                <a:lnTo>
                  <a:pt x="236251" y="34663"/>
                </a:lnTo>
                <a:lnTo>
                  <a:pt x="227482" y="40696"/>
                </a:lnTo>
                <a:lnTo>
                  <a:pt x="219095" y="45988"/>
                </a:lnTo>
                <a:lnTo>
                  <a:pt x="209694" y="50786"/>
                </a:lnTo>
                <a:lnTo>
                  <a:pt x="199616" y="55255"/>
                </a:lnTo>
                <a:lnTo>
                  <a:pt x="189088" y="59504"/>
                </a:lnTo>
                <a:lnTo>
                  <a:pt x="182069" y="63607"/>
                </a:lnTo>
                <a:lnTo>
                  <a:pt x="177390" y="67612"/>
                </a:lnTo>
                <a:lnTo>
                  <a:pt x="168032" y="794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1"/>
          <p:cNvSpPr/>
          <p:nvPr/>
        </p:nvSpPr>
        <p:spPr>
          <a:xfrm>
            <a:off x="5292090" y="2537459"/>
            <a:ext cx="480061" cy="457916"/>
          </a:xfrm>
          <a:custGeom>
            <a:avLst/>
            <a:gdLst/>
            <a:ahLst/>
            <a:cxnLst/>
            <a:rect l="0" t="0" r="0" b="0"/>
            <a:pathLst>
              <a:path w="480061" h="457916">
                <a:moveTo>
                  <a:pt x="0" y="0"/>
                </a:moveTo>
                <a:lnTo>
                  <a:pt x="18203" y="6068"/>
                </a:lnTo>
                <a:lnTo>
                  <a:pt x="30526" y="12434"/>
                </a:lnTo>
                <a:lnTo>
                  <a:pt x="60922" y="32937"/>
                </a:lnTo>
                <a:lnTo>
                  <a:pt x="74913" y="46812"/>
                </a:lnTo>
                <a:lnTo>
                  <a:pt x="80422" y="54068"/>
                </a:lnTo>
                <a:lnTo>
                  <a:pt x="85364" y="61446"/>
                </a:lnTo>
                <a:lnTo>
                  <a:pt x="89929" y="68904"/>
                </a:lnTo>
                <a:lnTo>
                  <a:pt x="94243" y="76416"/>
                </a:lnTo>
                <a:lnTo>
                  <a:pt x="102422" y="91536"/>
                </a:lnTo>
                <a:lnTo>
                  <a:pt x="106382" y="99124"/>
                </a:lnTo>
                <a:lnTo>
                  <a:pt x="111561" y="113073"/>
                </a:lnTo>
                <a:lnTo>
                  <a:pt x="117554" y="131262"/>
                </a:lnTo>
                <a:lnTo>
                  <a:pt x="124089" y="152278"/>
                </a:lnTo>
                <a:lnTo>
                  <a:pt x="130986" y="178989"/>
                </a:lnTo>
                <a:lnTo>
                  <a:pt x="145422" y="242534"/>
                </a:lnTo>
                <a:lnTo>
                  <a:pt x="151558" y="267100"/>
                </a:lnTo>
                <a:lnTo>
                  <a:pt x="156918" y="286017"/>
                </a:lnTo>
                <a:lnTo>
                  <a:pt x="174647" y="340695"/>
                </a:lnTo>
                <a:lnTo>
                  <a:pt x="177391" y="351590"/>
                </a:lnTo>
                <a:lnTo>
                  <a:pt x="179221" y="361394"/>
                </a:lnTo>
                <a:lnTo>
                  <a:pt x="180441" y="370469"/>
                </a:lnTo>
                <a:lnTo>
                  <a:pt x="188224" y="419649"/>
                </a:lnTo>
                <a:lnTo>
                  <a:pt x="191523" y="433436"/>
                </a:lnTo>
                <a:lnTo>
                  <a:pt x="194992" y="443898"/>
                </a:lnTo>
                <a:lnTo>
                  <a:pt x="200963" y="456368"/>
                </a:lnTo>
                <a:lnTo>
                  <a:pt x="202555" y="457915"/>
                </a:lnTo>
                <a:lnTo>
                  <a:pt x="205110" y="457342"/>
                </a:lnTo>
                <a:lnTo>
                  <a:pt x="199486" y="451175"/>
                </a:lnTo>
                <a:lnTo>
                  <a:pt x="197760" y="446833"/>
                </a:lnTo>
                <a:lnTo>
                  <a:pt x="195843" y="435236"/>
                </a:lnTo>
                <a:lnTo>
                  <a:pt x="194991" y="425002"/>
                </a:lnTo>
                <a:lnTo>
                  <a:pt x="194764" y="420494"/>
                </a:lnTo>
                <a:lnTo>
                  <a:pt x="193343" y="413680"/>
                </a:lnTo>
                <a:lnTo>
                  <a:pt x="191125" y="405327"/>
                </a:lnTo>
                <a:lnTo>
                  <a:pt x="188376" y="395948"/>
                </a:lnTo>
                <a:lnTo>
                  <a:pt x="186544" y="387155"/>
                </a:lnTo>
                <a:lnTo>
                  <a:pt x="185322" y="378754"/>
                </a:lnTo>
                <a:lnTo>
                  <a:pt x="184509" y="370613"/>
                </a:lnTo>
                <a:lnTo>
                  <a:pt x="183965" y="361375"/>
                </a:lnTo>
                <a:lnTo>
                  <a:pt x="183362" y="340951"/>
                </a:lnTo>
                <a:lnTo>
                  <a:pt x="183023" y="308033"/>
                </a:lnTo>
                <a:lnTo>
                  <a:pt x="184245" y="292985"/>
                </a:lnTo>
                <a:lnTo>
                  <a:pt x="186330" y="275334"/>
                </a:lnTo>
                <a:lnTo>
                  <a:pt x="188990" y="255946"/>
                </a:lnTo>
                <a:lnTo>
                  <a:pt x="190763" y="240481"/>
                </a:lnTo>
                <a:lnTo>
                  <a:pt x="191945" y="227631"/>
                </a:lnTo>
                <a:lnTo>
                  <a:pt x="192733" y="216524"/>
                </a:lnTo>
                <a:lnTo>
                  <a:pt x="195799" y="201499"/>
                </a:lnTo>
                <a:lnTo>
                  <a:pt x="200382" y="183863"/>
                </a:lnTo>
                <a:lnTo>
                  <a:pt x="205978" y="164485"/>
                </a:lnTo>
                <a:lnTo>
                  <a:pt x="213518" y="145217"/>
                </a:lnTo>
                <a:lnTo>
                  <a:pt x="222356" y="126022"/>
                </a:lnTo>
                <a:lnTo>
                  <a:pt x="232057" y="106874"/>
                </a:lnTo>
                <a:lnTo>
                  <a:pt x="242334" y="90300"/>
                </a:lnTo>
                <a:lnTo>
                  <a:pt x="252996" y="75440"/>
                </a:lnTo>
                <a:lnTo>
                  <a:pt x="263914" y="61724"/>
                </a:lnTo>
                <a:lnTo>
                  <a:pt x="273733" y="50039"/>
                </a:lnTo>
                <a:lnTo>
                  <a:pt x="282818" y="39710"/>
                </a:lnTo>
                <a:lnTo>
                  <a:pt x="291415" y="30283"/>
                </a:lnTo>
                <a:lnTo>
                  <a:pt x="299687" y="23999"/>
                </a:lnTo>
                <a:lnTo>
                  <a:pt x="307741" y="19810"/>
                </a:lnTo>
                <a:lnTo>
                  <a:pt x="315650" y="17017"/>
                </a:lnTo>
                <a:lnTo>
                  <a:pt x="323464" y="15154"/>
                </a:lnTo>
                <a:lnTo>
                  <a:pt x="331212" y="13913"/>
                </a:lnTo>
                <a:lnTo>
                  <a:pt x="338918" y="13086"/>
                </a:lnTo>
                <a:lnTo>
                  <a:pt x="346595" y="12534"/>
                </a:lnTo>
                <a:lnTo>
                  <a:pt x="354254" y="12166"/>
                </a:lnTo>
                <a:lnTo>
                  <a:pt x="370805" y="11757"/>
                </a:lnTo>
                <a:lnTo>
                  <a:pt x="390862" y="11576"/>
                </a:lnTo>
                <a:lnTo>
                  <a:pt x="399005" y="12797"/>
                </a:lnTo>
                <a:lnTo>
                  <a:pt x="411438" y="17541"/>
                </a:lnTo>
                <a:lnTo>
                  <a:pt x="419072" y="20584"/>
                </a:lnTo>
                <a:lnTo>
                  <a:pt x="437714" y="27352"/>
                </a:lnTo>
                <a:lnTo>
                  <a:pt x="446749" y="33475"/>
                </a:lnTo>
                <a:lnTo>
                  <a:pt x="455313" y="41367"/>
                </a:lnTo>
                <a:lnTo>
                  <a:pt x="48006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2"/>
          <p:cNvSpPr/>
          <p:nvPr/>
        </p:nvSpPr>
        <p:spPr>
          <a:xfrm>
            <a:off x="5920740" y="2228850"/>
            <a:ext cx="80011" cy="788670"/>
          </a:xfrm>
          <a:custGeom>
            <a:avLst/>
            <a:gdLst/>
            <a:ahLst/>
            <a:cxnLst/>
            <a:rect l="0" t="0" r="0" b="0"/>
            <a:pathLst>
              <a:path w="80011" h="788670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3" y="21480"/>
                </a:lnTo>
                <a:lnTo>
                  <a:pt x="15908" y="25749"/>
                </a:lnTo>
                <a:lnTo>
                  <a:pt x="19495" y="31136"/>
                </a:lnTo>
                <a:lnTo>
                  <a:pt x="23157" y="37267"/>
                </a:lnTo>
                <a:lnTo>
                  <a:pt x="26867" y="43895"/>
                </a:lnTo>
                <a:lnTo>
                  <a:pt x="30612" y="55933"/>
                </a:lnTo>
                <a:lnTo>
                  <a:pt x="34377" y="71578"/>
                </a:lnTo>
                <a:lnTo>
                  <a:pt x="38159" y="89629"/>
                </a:lnTo>
                <a:lnTo>
                  <a:pt x="40679" y="105472"/>
                </a:lnTo>
                <a:lnTo>
                  <a:pt x="42359" y="119845"/>
                </a:lnTo>
                <a:lnTo>
                  <a:pt x="43480" y="133236"/>
                </a:lnTo>
                <a:lnTo>
                  <a:pt x="44226" y="147244"/>
                </a:lnTo>
                <a:lnTo>
                  <a:pt x="45055" y="176355"/>
                </a:lnTo>
                <a:lnTo>
                  <a:pt x="45662" y="315338"/>
                </a:lnTo>
                <a:lnTo>
                  <a:pt x="45702" y="391178"/>
                </a:lnTo>
                <a:lnTo>
                  <a:pt x="46978" y="410645"/>
                </a:lnTo>
                <a:lnTo>
                  <a:pt x="49099" y="428703"/>
                </a:lnTo>
                <a:lnTo>
                  <a:pt x="51782" y="445822"/>
                </a:lnTo>
                <a:lnTo>
                  <a:pt x="53571" y="466124"/>
                </a:lnTo>
                <a:lnTo>
                  <a:pt x="54764" y="488550"/>
                </a:lnTo>
                <a:lnTo>
                  <a:pt x="55559" y="512389"/>
                </a:lnTo>
                <a:lnTo>
                  <a:pt x="57359" y="533363"/>
                </a:lnTo>
                <a:lnTo>
                  <a:pt x="59829" y="552425"/>
                </a:lnTo>
                <a:lnTo>
                  <a:pt x="62747" y="570213"/>
                </a:lnTo>
                <a:lnTo>
                  <a:pt x="69373" y="620458"/>
                </a:lnTo>
                <a:lnTo>
                  <a:pt x="72920" y="649858"/>
                </a:lnTo>
                <a:lnTo>
                  <a:pt x="75282" y="674539"/>
                </a:lnTo>
                <a:lnTo>
                  <a:pt x="76858" y="696072"/>
                </a:lnTo>
                <a:lnTo>
                  <a:pt x="79076" y="740490"/>
                </a:lnTo>
                <a:lnTo>
                  <a:pt x="79732" y="761694"/>
                </a:lnTo>
                <a:lnTo>
                  <a:pt x="80010" y="7886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3"/>
          <p:cNvSpPr/>
          <p:nvPr/>
        </p:nvSpPr>
        <p:spPr>
          <a:xfrm>
            <a:off x="5726429" y="2354579"/>
            <a:ext cx="468631" cy="400051"/>
          </a:xfrm>
          <a:custGeom>
            <a:avLst/>
            <a:gdLst/>
            <a:ahLst/>
            <a:cxnLst/>
            <a:rect l="0" t="0" r="0" b="0"/>
            <a:pathLst>
              <a:path w="468631" h="400051">
                <a:moveTo>
                  <a:pt x="0" y="400050"/>
                </a:moveTo>
                <a:lnTo>
                  <a:pt x="6068" y="393983"/>
                </a:lnTo>
                <a:lnTo>
                  <a:pt x="9125" y="392195"/>
                </a:lnTo>
                <a:lnTo>
                  <a:pt x="15909" y="390209"/>
                </a:lnTo>
                <a:lnTo>
                  <a:pt x="26869" y="389091"/>
                </a:lnTo>
                <a:lnTo>
                  <a:pt x="37766" y="385443"/>
                </a:lnTo>
                <a:lnTo>
                  <a:pt x="51075" y="380858"/>
                </a:lnTo>
                <a:lnTo>
                  <a:pt x="65457" y="378821"/>
                </a:lnTo>
                <a:lnTo>
                  <a:pt x="76929" y="374528"/>
                </a:lnTo>
                <a:lnTo>
                  <a:pt x="81766" y="371606"/>
                </a:lnTo>
                <a:lnTo>
                  <a:pt x="88801" y="369657"/>
                </a:lnTo>
                <a:lnTo>
                  <a:pt x="97301" y="368358"/>
                </a:lnTo>
                <a:lnTo>
                  <a:pt x="106777" y="367493"/>
                </a:lnTo>
                <a:lnTo>
                  <a:pt x="120715" y="363105"/>
                </a:lnTo>
                <a:lnTo>
                  <a:pt x="137627" y="356370"/>
                </a:lnTo>
                <a:lnTo>
                  <a:pt x="156521" y="348070"/>
                </a:lnTo>
                <a:lnTo>
                  <a:pt x="175468" y="338727"/>
                </a:lnTo>
                <a:lnTo>
                  <a:pt x="194449" y="328688"/>
                </a:lnTo>
                <a:lnTo>
                  <a:pt x="241342" y="303129"/>
                </a:lnTo>
                <a:lnTo>
                  <a:pt x="252335" y="297337"/>
                </a:lnTo>
                <a:lnTo>
                  <a:pt x="263473" y="290935"/>
                </a:lnTo>
                <a:lnTo>
                  <a:pt x="274709" y="284126"/>
                </a:lnTo>
                <a:lnTo>
                  <a:pt x="286009" y="277048"/>
                </a:lnTo>
                <a:lnTo>
                  <a:pt x="298623" y="267249"/>
                </a:lnTo>
                <a:lnTo>
                  <a:pt x="312112" y="255636"/>
                </a:lnTo>
                <a:lnTo>
                  <a:pt x="326185" y="242814"/>
                </a:lnTo>
                <a:lnTo>
                  <a:pt x="336836" y="231726"/>
                </a:lnTo>
                <a:lnTo>
                  <a:pt x="345208" y="221794"/>
                </a:lnTo>
                <a:lnTo>
                  <a:pt x="352059" y="212633"/>
                </a:lnTo>
                <a:lnTo>
                  <a:pt x="366444" y="192294"/>
                </a:lnTo>
                <a:lnTo>
                  <a:pt x="373836" y="181536"/>
                </a:lnTo>
                <a:lnTo>
                  <a:pt x="392210" y="156036"/>
                </a:lnTo>
                <a:lnTo>
                  <a:pt x="402443" y="142124"/>
                </a:lnTo>
                <a:lnTo>
                  <a:pt x="410536" y="130310"/>
                </a:lnTo>
                <a:lnTo>
                  <a:pt x="417201" y="119893"/>
                </a:lnTo>
                <a:lnTo>
                  <a:pt x="422914" y="110409"/>
                </a:lnTo>
                <a:lnTo>
                  <a:pt x="429262" y="97736"/>
                </a:lnTo>
                <a:lnTo>
                  <a:pt x="436035" y="82938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4"/>
          <p:cNvSpPr/>
          <p:nvPr/>
        </p:nvSpPr>
        <p:spPr>
          <a:xfrm>
            <a:off x="6217920" y="2160269"/>
            <a:ext cx="297181" cy="783533"/>
          </a:xfrm>
          <a:custGeom>
            <a:avLst/>
            <a:gdLst/>
            <a:ahLst/>
            <a:cxnLst/>
            <a:rect l="0" t="0" r="0" b="0"/>
            <a:pathLst>
              <a:path w="297181" h="783533">
                <a:moveTo>
                  <a:pt x="0" y="0"/>
                </a:moveTo>
                <a:lnTo>
                  <a:pt x="0" y="15909"/>
                </a:lnTo>
                <a:lnTo>
                  <a:pt x="7855" y="39738"/>
                </a:lnTo>
                <a:lnTo>
                  <a:pt x="11640" y="63986"/>
                </a:lnTo>
                <a:lnTo>
                  <a:pt x="14110" y="75677"/>
                </a:lnTo>
                <a:lnTo>
                  <a:pt x="17026" y="88552"/>
                </a:lnTo>
                <a:lnTo>
                  <a:pt x="20241" y="106025"/>
                </a:lnTo>
                <a:lnTo>
                  <a:pt x="27199" y="149146"/>
                </a:lnTo>
                <a:lnTo>
                  <a:pt x="29562" y="169281"/>
                </a:lnTo>
                <a:lnTo>
                  <a:pt x="31138" y="187784"/>
                </a:lnTo>
                <a:lnTo>
                  <a:pt x="32189" y="205199"/>
                </a:lnTo>
                <a:lnTo>
                  <a:pt x="35429" y="234590"/>
                </a:lnTo>
                <a:lnTo>
                  <a:pt x="45803" y="314659"/>
                </a:lnTo>
                <a:lnTo>
                  <a:pt x="50855" y="348203"/>
                </a:lnTo>
                <a:lnTo>
                  <a:pt x="55493" y="375645"/>
                </a:lnTo>
                <a:lnTo>
                  <a:pt x="59856" y="399020"/>
                </a:lnTo>
                <a:lnTo>
                  <a:pt x="62763" y="419684"/>
                </a:lnTo>
                <a:lnTo>
                  <a:pt x="64702" y="438539"/>
                </a:lnTo>
                <a:lnTo>
                  <a:pt x="73882" y="559912"/>
                </a:lnTo>
                <a:lnTo>
                  <a:pt x="77194" y="590445"/>
                </a:lnTo>
                <a:lnTo>
                  <a:pt x="80673" y="614610"/>
                </a:lnTo>
                <a:lnTo>
                  <a:pt x="84261" y="634530"/>
                </a:lnTo>
                <a:lnTo>
                  <a:pt x="86654" y="651620"/>
                </a:lnTo>
                <a:lnTo>
                  <a:pt x="88249" y="666824"/>
                </a:lnTo>
                <a:lnTo>
                  <a:pt x="89312" y="680769"/>
                </a:lnTo>
                <a:lnTo>
                  <a:pt x="90021" y="697686"/>
                </a:lnTo>
                <a:lnTo>
                  <a:pt x="90810" y="736803"/>
                </a:lnTo>
                <a:lnTo>
                  <a:pt x="89750" y="751552"/>
                </a:lnTo>
                <a:lnTo>
                  <a:pt x="85185" y="771327"/>
                </a:lnTo>
                <a:lnTo>
                  <a:pt x="81543" y="783532"/>
                </a:lnTo>
                <a:lnTo>
                  <a:pt x="73918" y="766066"/>
                </a:lnTo>
                <a:lnTo>
                  <a:pt x="68328" y="750741"/>
                </a:lnTo>
                <a:lnTo>
                  <a:pt x="62118" y="726940"/>
                </a:lnTo>
                <a:lnTo>
                  <a:pt x="59358" y="704085"/>
                </a:lnTo>
                <a:lnTo>
                  <a:pt x="58622" y="689100"/>
                </a:lnTo>
                <a:lnTo>
                  <a:pt x="58131" y="672760"/>
                </a:lnTo>
                <a:lnTo>
                  <a:pt x="59073" y="658057"/>
                </a:lnTo>
                <a:lnTo>
                  <a:pt x="60973" y="644445"/>
                </a:lnTo>
                <a:lnTo>
                  <a:pt x="65199" y="620430"/>
                </a:lnTo>
                <a:lnTo>
                  <a:pt x="67077" y="601290"/>
                </a:lnTo>
                <a:lnTo>
                  <a:pt x="70118" y="592630"/>
                </a:lnTo>
                <a:lnTo>
                  <a:pt x="74685" y="584317"/>
                </a:lnTo>
                <a:lnTo>
                  <a:pt x="80269" y="576235"/>
                </a:lnTo>
                <a:lnTo>
                  <a:pt x="86533" y="565767"/>
                </a:lnTo>
                <a:lnTo>
                  <a:pt x="93249" y="553708"/>
                </a:lnTo>
                <a:lnTo>
                  <a:pt x="100265" y="540589"/>
                </a:lnTo>
                <a:lnTo>
                  <a:pt x="107484" y="530573"/>
                </a:lnTo>
                <a:lnTo>
                  <a:pt x="114835" y="522625"/>
                </a:lnTo>
                <a:lnTo>
                  <a:pt x="122277" y="516057"/>
                </a:lnTo>
                <a:lnTo>
                  <a:pt x="128507" y="509138"/>
                </a:lnTo>
                <a:lnTo>
                  <a:pt x="133931" y="501986"/>
                </a:lnTo>
                <a:lnTo>
                  <a:pt x="138818" y="494677"/>
                </a:lnTo>
                <a:lnTo>
                  <a:pt x="143345" y="489805"/>
                </a:lnTo>
                <a:lnTo>
                  <a:pt x="147633" y="486557"/>
                </a:lnTo>
                <a:lnTo>
                  <a:pt x="151762" y="484391"/>
                </a:lnTo>
                <a:lnTo>
                  <a:pt x="157054" y="482948"/>
                </a:lnTo>
                <a:lnTo>
                  <a:pt x="163123" y="481985"/>
                </a:lnTo>
                <a:lnTo>
                  <a:pt x="169709" y="481344"/>
                </a:lnTo>
                <a:lnTo>
                  <a:pt x="175369" y="480916"/>
                </a:lnTo>
                <a:lnTo>
                  <a:pt x="180413" y="480631"/>
                </a:lnTo>
                <a:lnTo>
                  <a:pt x="185045" y="480441"/>
                </a:lnTo>
                <a:lnTo>
                  <a:pt x="189403" y="481584"/>
                </a:lnTo>
                <a:lnTo>
                  <a:pt x="197632" y="486241"/>
                </a:lnTo>
                <a:lnTo>
                  <a:pt x="205523" y="492544"/>
                </a:lnTo>
                <a:lnTo>
                  <a:pt x="209405" y="496003"/>
                </a:lnTo>
                <a:lnTo>
                  <a:pt x="217105" y="506619"/>
                </a:lnTo>
                <a:lnTo>
                  <a:pt x="226031" y="522344"/>
                </a:lnTo>
                <a:lnTo>
                  <a:pt x="238464" y="546267"/>
                </a:lnTo>
                <a:lnTo>
                  <a:pt x="244066" y="562298"/>
                </a:lnTo>
                <a:lnTo>
                  <a:pt x="249071" y="580605"/>
                </a:lnTo>
                <a:lnTo>
                  <a:pt x="253677" y="600430"/>
                </a:lnTo>
                <a:lnTo>
                  <a:pt x="256748" y="618727"/>
                </a:lnTo>
                <a:lnTo>
                  <a:pt x="258795" y="636005"/>
                </a:lnTo>
                <a:lnTo>
                  <a:pt x="260160" y="652603"/>
                </a:lnTo>
                <a:lnTo>
                  <a:pt x="262340" y="670019"/>
                </a:lnTo>
                <a:lnTo>
                  <a:pt x="265063" y="687980"/>
                </a:lnTo>
                <a:lnTo>
                  <a:pt x="268148" y="706303"/>
                </a:lnTo>
                <a:lnTo>
                  <a:pt x="274963" y="730049"/>
                </a:lnTo>
                <a:lnTo>
                  <a:pt x="282226" y="744837"/>
                </a:lnTo>
                <a:lnTo>
                  <a:pt x="285941" y="750558"/>
                </a:lnTo>
                <a:lnTo>
                  <a:pt x="297180" y="7658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5"/>
          <p:cNvSpPr/>
          <p:nvPr/>
        </p:nvSpPr>
        <p:spPr>
          <a:xfrm>
            <a:off x="6549917" y="2606276"/>
            <a:ext cx="227403" cy="303074"/>
          </a:xfrm>
          <a:custGeom>
            <a:avLst/>
            <a:gdLst/>
            <a:ahLst/>
            <a:cxnLst/>
            <a:rect l="0" t="0" r="0" b="0"/>
            <a:pathLst>
              <a:path w="227403" h="303074">
                <a:moveTo>
                  <a:pt x="68052" y="11193"/>
                </a:moveTo>
                <a:lnTo>
                  <a:pt x="49849" y="17261"/>
                </a:lnTo>
                <a:lnTo>
                  <a:pt x="44487" y="20319"/>
                </a:lnTo>
                <a:lnTo>
                  <a:pt x="40913" y="23627"/>
                </a:lnTo>
                <a:lnTo>
                  <a:pt x="35670" y="31960"/>
                </a:lnTo>
                <a:lnTo>
                  <a:pt x="32494" y="37737"/>
                </a:lnTo>
                <a:lnTo>
                  <a:pt x="29107" y="44130"/>
                </a:lnTo>
                <a:lnTo>
                  <a:pt x="25580" y="49661"/>
                </a:lnTo>
                <a:lnTo>
                  <a:pt x="21957" y="54618"/>
                </a:lnTo>
                <a:lnTo>
                  <a:pt x="18272" y="59194"/>
                </a:lnTo>
                <a:lnTo>
                  <a:pt x="15815" y="64783"/>
                </a:lnTo>
                <a:lnTo>
                  <a:pt x="14178" y="71050"/>
                </a:lnTo>
                <a:lnTo>
                  <a:pt x="13086" y="77768"/>
                </a:lnTo>
                <a:lnTo>
                  <a:pt x="5482" y="117562"/>
                </a:lnTo>
                <a:lnTo>
                  <a:pt x="3479" y="131636"/>
                </a:lnTo>
                <a:lnTo>
                  <a:pt x="2144" y="144828"/>
                </a:lnTo>
                <a:lnTo>
                  <a:pt x="1253" y="157433"/>
                </a:lnTo>
                <a:lnTo>
                  <a:pt x="263" y="178212"/>
                </a:lnTo>
                <a:lnTo>
                  <a:pt x="0" y="187309"/>
                </a:lnTo>
                <a:lnTo>
                  <a:pt x="1094" y="195914"/>
                </a:lnTo>
                <a:lnTo>
                  <a:pt x="3094" y="204191"/>
                </a:lnTo>
                <a:lnTo>
                  <a:pt x="5697" y="212248"/>
                </a:lnTo>
                <a:lnTo>
                  <a:pt x="8702" y="218890"/>
                </a:lnTo>
                <a:lnTo>
                  <a:pt x="11976" y="224588"/>
                </a:lnTo>
                <a:lnTo>
                  <a:pt x="15428" y="229656"/>
                </a:lnTo>
                <a:lnTo>
                  <a:pt x="18999" y="235575"/>
                </a:lnTo>
                <a:lnTo>
                  <a:pt x="22650" y="242061"/>
                </a:lnTo>
                <a:lnTo>
                  <a:pt x="26354" y="248925"/>
                </a:lnTo>
                <a:lnTo>
                  <a:pt x="30093" y="254771"/>
                </a:lnTo>
                <a:lnTo>
                  <a:pt x="33857" y="259939"/>
                </a:lnTo>
                <a:lnTo>
                  <a:pt x="37635" y="264654"/>
                </a:lnTo>
                <a:lnTo>
                  <a:pt x="41424" y="269067"/>
                </a:lnTo>
                <a:lnTo>
                  <a:pt x="45220" y="273279"/>
                </a:lnTo>
                <a:lnTo>
                  <a:pt x="49021" y="277357"/>
                </a:lnTo>
                <a:lnTo>
                  <a:pt x="54095" y="281346"/>
                </a:lnTo>
                <a:lnTo>
                  <a:pt x="60018" y="285275"/>
                </a:lnTo>
                <a:lnTo>
                  <a:pt x="66506" y="289164"/>
                </a:lnTo>
                <a:lnTo>
                  <a:pt x="72102" y="291757"/>
                </a:lnTo>
                <a:lnTo>
                  <a:pt x="77102" y="293486"/>
                </a:lnTo>
                <a:lnTo>
                  <a:pt x="81705" y="294639"/>
                </a:lnTo>
                <a:lnTo>
                  <a:pt x="86044" y="296677"/>
                </a:lnTo>
                <a:lnTo>
                  <a:pt x="90207" y="299306"/>
                </a:lnTo>
                <a:lnTo>
                  <a:pt x="94253" y="302328"/>
                </a:lnTo>
                <a:lnTo>
                  <a:pt x="98219" y="303073"/>
                </a:lnTo>
                <a:lnTo>
                  <a:pt x="102134" y="302300"/>
                </a:lnTo>
                <a:lnTo>
                  <a:pt x="106013" y="300514"/>
                </a:lnTo>
                <a:lnTo>
                  <a:pt x="111139" y="299324"/>
                </a:lnTo>
                <a:lnTo>
                  <a:pt x="117097" y="298530"/>
                </a:lnTo>
                <a:lnTo>
                  <a:pt x="123609" y="298002"/>
                </a:lnTo>
                <a:lnTo>
                  <a:pt x="129220" y="296379"/>
                </a:lnTo>
                <a:lnTo>
                  <a:pt x="134231" y="294027"/>
                </a:lnTo>
                <a:lnTo>
                  <a:pt x="138841" y="291189"/>
                </a:lnTo>
                <a:lnTo>
                  <a:pt x="144455" y="288027"/>
                </a:lnTo>
                <a:lnTo>
                  <a:pt x="157466" y="281127"/>
                </a:lnTo>
                <a:lnTo>
                  <a:pt x="163222" y="277509"/>
                </a:lnTo>
                <a:lnTo>
                  <a:pt x="168329" y="273827"/>
                </a:lnTo>
                <a:lnTo>
                  <a:pt x="173003" y="270103"/>
                </a:lnTo>
                <a:lnTo>
                  <a:pt x="177390" y="265080"/>
                </a:lnTo>
                <a:lnTo>
                  <a:pt x="181584" y="259191"/>
                </a:lnTo>
                <a:lnTo>
                  <a:pt x="185650" y="252725"/>
                </a:lnTo>
                <a:lnTo>
                  <a:pt x="189631" y="245875"/>
                </a:lnTo>
                <a:lnTo>
                  <a:pt x="197441" y="231489"/>
                </a:lnTo>
                <a:lnTo>
                  <a:pt x="201301" y="222827"/>
                </a:lnTo>
                <a:lnTo>
                  <a:pt x="205145" y="213243"/>
                </a:lnTo>
                <a:lnTo>
                  <a:pt x="208978" y="203043"/>
                </a:lnTo>
                <a:lnTo>
                  <a:pt x="212803" y="193703"/>
                </a:lnTo>
                <a:lnTo>
                  <a:pt x="216622" y="184936"/>
                </a:lnTo>
                <a:lnTo>
                  <a:pt x="220439" y="176552"/>
                </a:lnTo>
                <a:lnTo>
                  <a:pt x="222984" y="168423"/>
                </a:lnTo>
                <a:lnTo>
                  <a:pt x="224680" y="160463"/>
                </a:lnTo>
                <a:lnTo>
                  <a:pt x="225811" y="152616"/>
                </a:lnTo>
                <a:lnTo>
                  <a:pt x="226565" y="143575"/>
                </a:lnTo>
                <a:lnTo>
                  <a:pt x="227067" y="133738"/>
                </a:lnTo>
                <a:lnTo>
                  <a:pt x="227402" y="123370"/>
                </a:lnTo>
                <a:lnTo>
                  <a:pt x="226356" y="111378"/>
                </a:lnTo>
                <a:lnTo>
                  <a:pt x="224388" y="98303"/>
                </a:lnTo>
                <a:lnTo>
                  <a:pt x="221806" y="84507"/>
                </a:lnTo>
                <a:lnTo>
                  <a:pt x="217545" y="71499"/>
                </a:lnTo>
                <a:lnTo>
                  <a:pt x="212164" y="59017"/>
                </a:lnTo>
                <a:lnTo>
                  <a:pt x="206037" y="46886"/>
                </a:lnTo>
                <a:lnTo>
                  <a:pt x="200682" y="37529"/>
                </a:lnTo>
                <a:lnTo>
                  <a:pt x="195843" y="30020"/>
                </a:lnTo>
                <a:lnTo>
                  <a:pt x="191345" y="23745"/>
                </a:lnTo>
                <a:lnTo>
                  <a:pt x="185808" y="18291"/>
                </a:lnTo>
                <a:lnTo>
                  <a:pt x="179576" y="13385"/>
                </a:lnTo>
                <a:lnTo>
                  <a:pt x="172881" y="8845"/>
                </a:lnTo>
                <a:lnTo>
                  <a:pt x="165879" y="5818"/>
                </a:lnTo>
                <a:lnTo>
                  <a:pt x="158670" y="3800"/>
                </a:lnTo>
                <a:lnTo>
                  <a:pt x="151325" y="2454"/>
                </a:lnTo>
                <a:lnTo>
                  <a:pt x="142617" y="1557"/>
                </a:lnTo>
                <a:lnTo>
                  <a:pt x="133002" y="959"/>
                </a:lnTo>
                <a:lnTo>
                  <a:pt x="108040" y="118"/>
                </a:lnTo>
                <a:lnTo>
                  <a:pt x="102331" y="0"/>
                </a:lnTo>
                <a:lnTo>
                  <a:pt x="94715" y="2461"/>
                </a:lnTo>
                <a:lnTo>
                  <a:pt x="85827" y="6642"/>
                </a:lnTo>
                <a:lnTo>
                  <a:pt x="76093" y="11969"/>
                </a:lnTo>
                <a:lnTo>
                  <a:pt x="68332" y="18061"/>
                </a:lnTo>
                <a:lnTo>
                  <a:pt x="61890" y="24662"/>
                </a:lnTo>
                <a:lnTo>
                  <a:pt x="45192" y="454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6"/>
          <p:cNvSpPr/>
          <p:nvPr/>
        </p:nvSpPr>
        <p:spPr>
          <a:xfrm>
            <a:off x="6894836" y="2535137"/>
            <a:ext cx="888994" cy="493055"/>
          </a:xfrm>
          <a:custGeom>
            <a:avLst/>
            <a:gdLst/>
            <a:ahLst/>
            <a:cxnLst/>
            <a:rect l="0" t="0" r="0" b="0"/>
            <a:pathLst>
              <a:path w="888994" h="493055">
                <a:moveTo>
                  <a:pt x="123183" y="13752"/>
                </a:moveTo>
                <a:lnTo>
                  <a:pt x="98913" y="19820"/>
                </a:lnTo>
                <a:lnTo>
                  <a:pt x="83610" y="26186"/>
                </a:lnTo>
                <a:lnTo>
                  <a:pt x="77751" y="29661"/>
                </a:lnTo>
                <a:lnTo>
                  <a:pt x="67854" y="40296"/>
                </a:lnTo>
                <a:lnTo>
                  <a:pt x="63437" y="46688"/>
                </a:lnTo>
                <a:lnTo>
                  <a:pt x="56683" y="58570"/>
                </a:lnTo>
                <a:lnTo>
                  <a:pt x="39018" y="92091"/>
                </a:lnTo>
                <a:lnTo>
                  <a:pt x="31514" y="110428"/>
                </a:lnTo>
                <a:lnTo>
                  <a:pt x="25240" y="129003"/>
                </a:lnTo>
                <a:lnTo>
                  <a:pt x="14883" y="164035"/>
                </a:lnTo>
                <a:lnTo>
                  <a:pt x="6047" y="192305"/>
                </a:lnTo>
                <a:lnTo>
                  <a:pt x="3183" y="205177"/>
                </a:lnTo>
                <a:lnTo>
                  <a:pt x="1273" y="217569"/>
                </a:lnTo>
                <a:lnTo>
                  <a:pt x="0" y="229640"/>
                </a:lnTo>
                <a:lnTo>
                  <a:pt x="421" y="244038"/>
                </a:lnTo>
                <a:lnTo>
                  <a:pt x="1972" y="259986"/>
                </a:lnTo>
                <a:lnTo>
                  <a:pt x="4276" y="276968"/>
                </a:lnTo>
                <a:lnTo>
                  <a:pt x="5812" y="292099"/>
                </a:lnTo>
                <a:lnTo>
                  <a:pt x="6836" y="305997"/>
                </a:lnTo>
                <a:lnTo>
                  <a:pt x="7518" y="319072"/>
                </a:lnTo>
                <a:lnTo>
                  <a:pt x="9244" y="330329"/>
                </a:lnTo>
                <a:lnTo>
                  <a:pt x="11664" y="340374"/>
                </a:lnTo>
                <a:lnTo>
                  <a:pt x="14547" y="349610"/>
                </a:lnTo>
                <a:lnTo>
                  <a:pt x="20279" y="360847"/>
                </a:lnTo>
                <a:lnTo>
                  <a:pt x="27911" y="373419"/>
                </a:lnTo>
                <a:lnTo>
                  <a:pt x="36809" y="386880"/>
                </a:lnTo>
                <a:lnTo>
                  <a:pt x="44010" y="398394"/>
                </a:lnTo>
                <a:lnTo>
                  <a:pt x="50081" y="408610"/>
                </a:lnTo>
                <a:lnTo>
                  <a:pt x="55399" y="417961"/>
                </a:lnTo>
                <a:lnTo>
                  <a:pt x="61484" y="424195"/>
                </a:lnTo>
                <a:lnTo>
                  <a:pt x="68080" y="428351"/>
                </a:lnTo>
                <a:lnTo>
                  <a:pt x="80913" y="434238"/>
                </a:lnTo>
                <a:lnTo>
                  <a:pt x="90850" y="441089"/>
                </a:lnTo>
                <a:lnTo>
                  <a:pt x="96548" y="443423"/>
                </a:lnTo>
                <a:lnTo>
                  <a:pt x="116702" y="446709"/>
                </a:lnTo>
                <a:lnTo>
                  <a:pt x="131310" y="447478"/>
                </a:lnTo>
                <a:lnTo>
                  <a:pt x="146269" y="444433"/>
                </a:lnTo>
                <a:lnTo>
                  <a:pt x="168970" y="435578"/>
                </a:lnTo>
                <a:lnTo>
                  <a:pt x="184173" y="427290"/>
                </a:lnTo>
                <a:lnTo>
                  <a:pt x="199397" y="415141"/>
                </a:lnTo>
                <a:lnTo>
                  <a:pt x="214630" y="401274"/>
                </a:lnTo>
                <a:lnTo>
                  <a:pt x="237486" y="379187"/>
                </a:lnTo>
                <a:lnTo>
                  <a:pt x="245105" y="371675"/>
                </a:lnTo>
                <a:lnTo>
                  <a:pt x="255264" y="360318"/>
                </a:lnTo>
                <a:lnTo>
                  <a:pt x="280100" y="330765"/>
                </a:lnTo>
                <a:lnTo>
                  <a:pt x="290024" y="316534"/>
                </a:lnTo>
                <a:lnTo>
                  <a:pt x="297911" y="303237"/>
                </a:lnTo>
                <a:lnTo>
                  <a:pt x="304439" y="290562"/>
                </a:lnTo>
                <a:lnTo>
                  <a:pt x="311330" y="274492"/>
                </a:lnTo>
                <a:lnTo>
                  <a:pt x="318464" y="256159"/>
                </a:lnTo>
                <a:lnTo>
                  <a:pt x="337255" y="204110"/>
                </a:lnTo>
                <a:lnTo>
                  <a:pt x="342098" y="190188"/>
                </a:lnTo>
                <a:lnTo>
                  <a:pt x="347866" y="170746"/>
                </a:lnTo>
                <a:lnTo>
                  <a:pt x="361049" y="122051"/>
                </a:lnTo>
                <a:lnTo>
                  <a:pt x="365581" y="101191"/>
                </a:lnTo>
                <a:lnTo>
                  <a:pt x="368602" y="83475"/>
                </a:lnTo>
                <a:lnTo>
                  <a:pt x="370615" y="67854"/>
                </a:lnTo>
                <a:lnTo>
                  <a:pt x="371958" y="53630"/>
                </a:lnTo>
                <a:lnTo>
                  <a:pt x="372853" y="40338"/>
                </a:lnTo>
                <a:lnTo>
                  <a:pt x="373450" y="27666"/>
                </a:lnTo>
                <a:lnTo>
                  <a:pt x="372578" y="17948"/>
                </a:lnTo>
                <a:lnTo>
                  <a:pt x="368222" y="3764"/>
                </a:lnTo>
                <a:lnTo>
                  <a:pt x="365282" y="743"/>
                </a:lnTo>
                <a:lnTo>
                  <a:pt x="362052" y="0"/>
                </a:lnTo>
                <a:lnTo>
                  <a:pt x="351440" y="1634"/>
                </a:lnTo>
                <a:lnTo>
                  <a:pt x="347744" y="1864"/>
                </a:lnTo>
                <a:lnTo>
                  <a:pt x="344011" y="3287"/>
                </a:lnTo>
                <a:lnTo>
                  <a:pt x="336476" y="8254"/>
                </a:lnTo>
                <a:lnTo>
                  <a:pt x="328893" y="18082"/>
                </a:lnTo>
                <a:lnTo>
                  <a:pt x="321290" y="30917"/>
                </a:lnTo>
                <a:lnTo>
                  <a:pt x="313678" y="45088"/>
                </a:lnTo>
                <a:lnTo>
                  <a:pt x="308599" y="56233"/>
                </a:lnTo>
                <a:lnTo>
                  <a:pt x="296184" y="85549"/>
                </a:lnTo>
                <a:lnTo>
                  <a:pt x="290587" y="99717"/>
                </a:lnTo>
                <a:lnTo>
                  <a:pt x="280981" y="125619"/>
                </a:lnTo>
                <a:lnTo>
                  <a:pt x="268434" y="161621"/>
                </a:lnTo>
                <a:lnTo>
                  <a:pt x="265737" y="173292"/>
                </a:lnTo>
                <a:lnTo>
                  <a:pt x="263939" y="184882"/>
                </a:lnTo>
                <a:lnTo>
                  <a:pt x="262741" y="196419"/>
                </a:lnTo>
                <a:lnTo>
                  <a:pt x="261941" y="207920"/>
                </a:lnTo>
                <a:lnTo>
                  <a:pt x="261409" y="219397"/>
                </a:lnTo>
                <a:lnTo>
                  <a:pt x="260817" y="244850"/>
                </a:lnTo>
                <a:lnTo>
                  <a:pt x="260554" y="277329"/>
                </a:lnTo>
                <a:lnTo>
                  <a:pt x="261754" y="292340"/>
                </a:lnTo>
                <a:lnTo>
                  <a:pt x="263824" y="306158"/>
                </a:lnTo>
                <a:lnTo>
                  <a:pt x="266474" y="319179"/>
                </a:lnTo>
                <a:lnTo>
                  <a:pt x="269511" y="330400"/>
                </a:lnTo>
                <a:lnTo>
                  <a:pt x="272804" y="340421"/>
                </a:lnTo>
                <a:lnTo>
                  <a:pt x="276271" y="349642"/>
                </a:lnTo>
                <a:lnTo>
                  <a:pt x="279852" y="358329"/>
                </a:lnTo>
                <a:lnTo>
                  <a:pt x="283509" y="366660"/>
                </a:lnTo>
                <a:lnTo>
                  <a:pt x="287217" y="374754"/>
                </a:lnTo>
                <a:lnTo>
                  <a:pt x="293499" y="383960"/>
                </a:lnTo>
                <a:lnTo>
                  <a:pt x="301497" y="393908"/>
                </a:lnTo>
                <a:lnTo>
                  <a:pt x="318004" y="412580"/>
                </a:lnTo>
                <a:lnTo>
                  <a:pt x="329574" y="425112"/>
                </a:lnTo>
                <a:lnTo>
                  <a:pt x="349295" y="439308"/>
                </a:lnTo>
                <a:lnTo>
                  <a:pt x="363801" y="444188"/>
                </a:lnTo>
                <a:lnTo>
                  <a:pt x="387741" y="447321"/>
                </a:lnTo>
                <a:lnTo>
                  <a:pt x="399938" y="444363"/>
                </a:lnTo>
                <a:lnTo>
                  <a:pt x="417699" y="438944"/>
                </a:lnTo>
                <a:lnTo>
                  <a:pt x="428068" y="436406"/>
                </a:lnTo>
                <a:lnTo>
                  <a:pt x="441145" y="431045"/>
                </a:lnTo>
                <a:lnTo>
                  <a:pt x="455423" y="421043"/>
                </a:lnTo>
                <a:lnTo>
                  <a:pt x="468965" y="408130"/>
                </a:lnTo>
                <a:lnTo>
                  <a:pt x="485000" y="386581"/>
                </a:lnTo>
                <a:lnTo>
                  <a:pt x="498198" y="371647"/>
                </a:lnTo>
                <a:lnTo>
                  <a:pt x="509143" y="356544"/>
                </a:lnTo>
                <a:lnTo>
                  <a:pt x="513840" y="348960"/>
                </a:lnTo>
                <a:lnTo>
                  <a:pt x="518241" y="340094"/>
                </a:lnTo>
                <a:lnTo>
                  <a:pt x="522445" y="330373"/>
                </a:lnTo>
                <a:lnTo>
                  <a:pt x="526518" y="320083"/>
                </a:lnTo>
                <a:lnTo>
                  <a:pt x="530503" y="304333"/>
                </a:lnTo>
                <a:lnTo>
                  <a:pt x="534429" y="284943"/>
                </a:lnTo>
                <a:lnTo>
                  <a:pt x="543450" y="235882"/>
                </a:lnTo>
                <a:lnTo>
                  <a:pt x="555925" y="171743"/>
                </a:lnTo>
                <a:lnTo>
                  <a:pt x="561539" y="145750"/>
                </a:lnTo>
                <a:lnTo>
                  <a:pt x="566550" y="124611"/>
                </a:lnTo>
                <a:lnTo>
                  <a:pt x="583719" y="57240"/>
                </a:lnTo>
                <a:lnTo>
                  <a:pt x="587687" y="45284"/>
                </a:lnTo>
                <a:lnTo>
                  <a:pt x="591603" y="36044"/>
                </a:lnTo>
                <a:lnTo>
                  <a:pt x="598070" y="24930"/>
                </a:lnTo>
                <a:lnTo>
                  <a:pt x="599794" y="23744"/>
                </a:lnTo>
                <a:lnTo>
                  <a:pt x="600944" y="24223"/>
                </a:lnTo>
                <a:lnTo>
                  <a:pt x="608630" y="37034"/>
                </a:lnTo>
                <a:lnTo>
                  <a:pt x="610645" y="49593"/>
                </a:lnTo>
                <a:lnTo>
                  <a:pt x="611987" y="66856"/>
                </a:lnTo>
                <a:lnTo>
                  <a:pt x="612884" y="87255"/>
                </a:lnTo>
                <a:lnTo>
                  <a:pt x="614143" y="213049"/>
                </a:lnTo>
                <a:lnTo>
                  <a:pt x="613050" y="255837"/>
                </a:lnTo>
                <a:lnTo>
                  <a:pt x="611051" y="294522"/>
                </a:lnTo>
                <a:lnTo>
                  <a:pt x="606713" y="356979"/>
                </a:lnTo>
                <a:lnTo>
                  <a:pt x="604786" y="393204"/>
                </a:lnTo>
                <a:lnTo>
                  <a:pt x="603929" y="421158"/>
                </a:lnTo>
                <a:lnTo>
                  <a:pt x="603548" y="439931"/>
                </a:lnTo>
                <a:lnTo>
                  <a:pt x="603446" y="441382"/>
                </a:lnTo>
                <a:lnTo>
                  <a:pt x="603304" y="431287"/>
                </a:lnTo>
                <a:lnTo>
                  <a:pt x="603247" y="331507"/>
                </a:lnTo>
                <a:lnTo>
                  <a:pt x="604516" y="315759"/>
                </a:lnTo>
                <a:lnTo>
                  <a:pt x="606632" y="300180"/>
                </a:lnTo>
                <a:lnTo>
                  <a:pt x="609312" y="284714"/>
                </a:lnTo>
                <a:lnTo>
                  <a:pt x="612369" y="269324"/>
                </a:lnTo>
                <a:lnTo>
                  <a:pt x="619153" y="238677"/>
                </a:lnTo>
                <a:lnTo>
                  <a:pt x="624010" y="224662"/>
                </a:lnTo>
                <a:lnTo>
                  <a:pt x="629788" y="211509"/>
                </a:lnTo>
                <a:lnTo>
                  <a:pt x="636179" y="198930"/>
                </a:lnTo>
                <a:lnTo>
                  <a:pt x="642980" y="186734"/>
                </a:lnTo>
                <a:lnTo>
                  <a:pt x="650055" y="174794"/>
                </a:lnTo>
                <a:lnTo>
                  <a:pt x="664689" y="151366"/>
                </a:lnTo>
                <a:lnTo>
                  <a:pt x="679659" y="128254"/>
                </a:lnTo>
                <a:lnTo>
                  <a:pt x="685937" y="119297"/>
                </a:lnTo>
                <a:lnTo>
                  <a:pt x="696300" y="105958"/>
                </a:lnTo>
                <a:lnTo>
                  <a:pt x="708525" y="95796"/>
                </a:lnTo>
                <a:lnTo>
                  <a:pt x="726301" y="82935"/>
                </a:lnTo>
                <a:lnTo>
                  <a:pt x="731002" y="78924"/>
                </a:lnTo>
                <a:lnTo>
                  <a:pt x="739611" y="74468"/>
                </a:lnTo>
                <a:lnTo>
                  <a:pt x="743686" y="73279"/>
                </a:lnTo>
                <a:lnTo>
                  <a:pt x="747671" y="73757"/>
                </a:lnTo>
                <a:lnTo>
                  <a:pt x="751599" y="75345"/>
                </a:lnTo>
                <a:lnTo>
                  <a:pt x="755487" y="77675"/>
                </a:lnTo>
                <a:lnTo>
                  <a:pt x="758079" y="80497"/>
                </a:lnTo>
                <a:lnTo>
                  <a:pt x="759807" y="83649"/>
                </a:lnTo>
                <a:lnTo>
                  <a:pt x="760960" y="87020"/>
                </a:lnTo>
                <a:lnTo>
                  <a:pt x="765626" y="94153"/>
                </a:lnTo>
                <a:lnTo>
                  <a:pt x="771934" y="102826"/>
                </a:lnTo>
                <a:lnTo>
                  <a:pt x="778970" y="115147"/>
                </a:lnTo>
                <a:lnTo>
                  <a:pt x="782625" y="125799"/>
                </a:lnTo>
                <a:lnTo>
                  <a:pt x="786331" y="139250"/>
                </a:lnTo>
                <a:lnTo>
                  <a:pt x="790072" y="154568"/>
                </a:lnTo>
                <a:lnTo>
                  <a:pt x="792566" y="177479"/>
                </a:lnTo>
                <a:lnTo>
                  <a:pt x="794228" y="205454"/>
                </a:lnTo>
                <a:lnTo>
                  <a:pt x="795337" y="236803"/>
                </a:lnTo>
                <a:lnTo>
                  <a:pt x="797345" y="269133"/>
                </a:lnTo>
                <a:lnTo>
                  <a:pt x="802965" y="335535"/>
                </a:lnTo>
                <a:lnTo>
                  <a:pt x="806241" y="364164"/>
                </a:lnTo>
                <a:lnTo>
                  <a:pt x="809695" y="389600"/>
                </a:lnTo>
                <a:lnTo>
                  <a:pt x="815650" y="429716"/>
                </a:lnTo>
                <a:lnTo>
                  <a:pt x="817238" y="442191"/>
                </a:lnTo>
                <a:lnTo>
                  <a:pt x="818296" y="451778"/>
                </a:lnTo>
                <a:lnTo>
                  <a:pt x="822859" y="465818"/>
                </a:lnTo>
                <a:lnTo>
                  <a:pt x="827850" y="476290"/>
                </a:lnTo>
                <a:lnTo>
                  <a:pt x="830069" y="485178"/>
                </a:lnTo>
                <a:lnTo>
                  <a:pt x="831931" y="488056"/>
                </a:lnTo>
                <a:lnTo>
                  <a:pt x="834441" y="489975"/>
                </a:lnTo>
                <a:lnTo>
                  <a:pt x="837385" y="491254"/>
                </a:lnTo>
                <a:lnTo>
                  <a:pt x="844043" y="492675"/>
                </a:lnTo>
                <a:lnTo>
                  <a:pt x="847596" y="493054"/>
                </a:lnTo>
                <a:lnTo>
                  <a:pt x="851236" y="492037"/>
                </a:lnTo>
                <a:lnTo>
                  <a:pt x="858665" y="487520"/>
                </a:lnTo>
                <a:lnTo>
                  <a:pt x="869989" y="477837"/>
                </a:lnTo>
                <a:lnTo>
                  <a:pt x="877584" y="463852"/>
                </a:lnTo>
                <a:lnTo>
                  <a:pt x="888993" y="4366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7"/>
          <p:cNvSpPr/>
          <p:nvPr/>
        </p:nvSpPr>
        <p:spPr>
          <a:xfrm>
            <a:off x="7806690" y="2240279"/>
            <a:ext cx="136570" cy="765811"/>
          </a:xfrm>
          <a:custGeom>
            <a:avLst/>
            <a:gdLst/>
            <a:ahLst/>
            <a:cxnLst/>
            <a:rect l="0" t="0" r="0" b="0"/>
            <a:pathLst>
              <a:path w="136570" h="765811">
                <a:moveTo>
                  <a:pt x="0" y="0"/>
                </a:moveTo>
                <a:lnTo>
                  <a:pt x="12135" y="18204"/>
                </a:lnTo>
                <a:lnTo>
                  <a:pt x="15710" y="24836"/>
                </a:lnTo>
                <a:lnTo>
                  <a:pt x="19681" y="35592"/>
                </a:lnTo>
                <a:lnTo>
                  <a:pt x="27986" y="60923"/>
                </a:lnTo>
                <a:lnTo>
                  <a:pt x="31357" y="69825"/>
                </a:lnTo>
                <a:lnTo>
                  <a:pt x="34875" y="78300"/>
                </a:lnTo>
                <a:lnTo>
                  <a:pt x="61780" y="140491"/>
                </a:lnTo>
                <a:lnTo>
                  <a:pt x="70397" y="163511"/>
                </a:lnTo>
                <a:lnTo>
                  <a:pt x="78681" y="187748"/>
                </a:lnTo>
                <a:lnTo>
                  <a:pt x="86744" y="212795"/>
                </a:lnTo>
                <a:lnTo>
                  <a:pt x="94659" y="239654"/>
                </a:lnTo>
                <a:lnTo>
                  <a:pt x="110226" y="296590"/>
                </a:lnTo>
                <a:lnTo>
                  <a:pt x="115395" y="320917"/>
                </a:lnTo>
                <a:lnTo>
                  <a:pt x="118840" y="342215"/>
                </a:lnTo>
                <a:lnTo>
                  <a:pt x="121136" y="361493"/>
                </a:lnTo>
                <a:lnTo>
                  <a:pt x="123937" y="379426"/>
                </a:lnTo>
                <a:lnTo>
                  <a:pt x="127074" y="396461"/>
                </a:lnTo>
                <a:lnTo>
                  <a:pt x="130437" y="412897"/>
                </a:lnTo>
                <a:lnTo>
                  <a:pt x="132677" y="430205"/>
                </a:lnTo>
                <a:lnTo>
                  <a:pt x="134171" y="448094"/>
                </a:lnTo>
                <a:lnTo>
                  <a:pt x="135167" y="466369"/>
                </a:lnTo>
                <a:lnTo>
                  <a:pt x="136274" y="500222"/>
                </a:lnTo>
                <a:lnTo>
                  <a:pt x="136569" y="516362"/>
                </a:lnTo>
                <a:lnTo>
                  <a:pt x="135495" y="541091"/>
                </a:lnTo>
                <a:lnTo>
                  <a:pt x="130917" y="605822"/>
                </a:lnTo>
                <a:lnTo>
                  <a:pt x="127918" y="631212"/>
                </a:lnTo>
                <a:lnTo>
                  <a:pt x="124648" y="650678"/>
                </a:lnTo>
                <a:lnTo>
                  <a:pt x="121199" y="666195"/>
                </a:lnTo>
                <a:lnTo>
                  <a:pt x="118899" y="682890"/>
                </a:lnTo>
                <a:lnTo>
                  <a:pt x="117366" y="700370"/>
                </a:lnTo>
                <a:lnTo>
                  <a:pt x="114300" y="7658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8"/>
          <p:cNvSpPr/>
          <p:nvPr/>
        </p:nvSpPr>
        <p:spPr>
          <a:xfrm>
            <a:off x="7750481" y="2303599"/>
            <a:ext cx="970610" cy="631270"/>
          </a:xfrm>
          <a:custGeom>
            <a:avLst/>
            <a:gdLst/>
            <a:ahLst/>
            <a:cxnLst/>
            <a:rect l="0" t="0" r="0" b="0"/>
            <a:pathLst>
              <a:path w="970610" h="631270">
                <a:moveTo>
                  <a:pt x="21919" y="336730"/>
                </a:moveTo>
                <a:lnTo>
                  <a:pt x="2236" y="317048"/>
                </a:lnTo>
                <a:lnTo>
                  <a:pt x="1177" y="314719"/>
                </a:lnTo>
                <a:lnTo>
                  <a:pt x="0" y="308744"/>
                </a:lnTo>
                <a:lnTo>
                  <a:pt x="2227" y="306643"/>
                </a:lnTo>
                <a:lnTo>
                  <a:pt x="6250" y="305242"/>
                </a:lnTo>
                <a:lnTo>
                  <a:pt x="11473" y="304308"/>
                </a:lnTo>
                <a:lnTo>
                  <a:pt x="37027" y="290858"/>
                </a:lnTo>
                <a:lnTo>
                  <a:pt x="62661" y="276854"/>
                </a:lnTo>
                <a:lnTo>
                  <a:pt x="92410" y="264662"/>
                </a:lnTo>
                <a:lnTo>
                  <a:pt x="114208" y="256863"/>
                </a:lnTo>
                <a:lnTo>
                  <a:pt x="139136" y="249164"/>
                </a:lnTo>
                <a:lnTo>
                  <a:pt x="154673" y="245333"/>
                </a:lnTo>
                <a:lnTo>
                  <a:pt x="171381" y="241509"/>
                </a:lnTo>
                <a:lnTo>
                  <a:pt x="188871" y="236419"/>
                </a:lnTo>
                <a:lnTo>
                  <a:pt x="206880" y="230486"/>
                </a:lnTo>
                <a:lnTo>
                  <a:pt x="225236" y="223991"/>
                </a:lnTo>
                <a:lnTo>
                  <a:pt x="242554" y="218391"/>
                </a:lnTo>
                <a:lnTo>
                  <a:pt x="259178" y="213387"/>
                </a:lnTo>
                <a:lnTo>
                  <a:pt x="288657" y="204441"/>
                </a:lnTo>
                <a:lnTo>
                  <a:pt x="310226" y="196232"/>
                </a:lnTo>
                <a:lnTo>
                  <a:pt x="338438" y="181577"/>
                </a:lnTo>
                <a:lnTo>
                  <a:pt x="367064" y="164903"/>
                </a:lnTo>
                <a:lnTo>
                  <a:pt x="391589" y="148376"/>
                </a:lnTo>
                <a:lnTo>
                  <a:pt x="418601" y="131414"/>
                </a:lnTo>
                <a:lnTo>
                  <a:pt x="423534" y="127463"/>
                </a:lnTo>
                <a:lnTo>
                  <a:pt x="435788" y="112913"/>
                </a:lnTo>
                <a:lnTo>
                  <a:pt x="448430" y="95016"/>
                </a:lnTo>
                <a:lnTo>
                  <a:pt x="458283" y="78595"/>
                </a:lnTo>
                <a:lnTo>
                  <a:pt x="466894" y="62830"/>
                </a:lnTo>
                <a:lnTo>
                  <a:pt x="473686" y="47357"/>
                </a:lnTo>
                <a:lnTo>
                  <a:pt x="476704" y="32013"/>
                </a:lnTo>
                <a:lnTo>
                  <a:pt x="476239" y="26906"/>
                </a:lnTo>
                <a:lnTo>
                  <a:pt x="474659" y="23501"/>
                </a:lnTo>
                <a:lnTo>
                  <a:pt x="472335" y="21231"/>
                </a:lnTo>
                <a:lnTo>
                  <a:pt x="470786" y="18447"/>
                </a:lnTo>
                <a:lnTo>
                  <a:pt x="467336" y="8462"/>
                </a:lnTo>
                <a:lnTo>
                  <a:pt x="462029" y="1180"/>
                </a:lnTo>
                <a:lnTo>
                  <a:pt x="458835" y="0"/>
                </a:lnTo>
                <a:lnTo>
                  <a:pt x="455436" y="484"/>
                </a:lnTo>
                <a:lnTo>
                  <a:pt x="446924" y="4317"/>
                </a:lnTo>
                <a:lnTo>
                  <a:pt x="429104" y="21087"/>
                </a:lnTo>
                <a:lnTo>
                  <a:pt x="412983" y="44982"/>
                </a:lnTo>
                <a:lnTo>
                  <a:pt x="400618" y="59321"/>
                </a:lnTo>
                <a:lnTo>
                  <a:pt x="392495" y="73051"/>
                </a:lnTo>
                <a:lnTo>
                  <a:pt x="383269" y="91094"/>
                </a:lnTo>
                <a:lnTo>
                  <a:pt x="373309" y="112013"/>
                </a:lnTo>
                <a:lnTo>
                  <a:pt x="365399" y="132309"/>
                </a:lnTo>
                <a:lnTo>
                  <a:pt x="358856" y="152189"/>
                </a:lnTo>
                <a:lnTo>
                  <a:pt x="353223" y="171793"/>
                </a:lnTo>
                <a:lnTo>
                  <a:pt x="348198" y="196292"/>
                </a:lnTo>
                <a:lnTo>
                  <a:pt x="343578" y="224055"/>
                </a:lnTo>
                <a:lnTo>
                  <a:pt x="339229" y="253994"/>
                </a:lnTo>
                <a:lnTo>
                  <a:pt x="336329" y="280302"/>
                </a:lnTo>
                <a:lnTo>
                  <a:pt x="334396" y="304192"/>
                </a:lnTo>
                <a:lnTo>
                  <a:pt x="332247" y="345129"/>
                </a:lnTo>
                <a:lnTo>
                  <a:pt x="331293" y="376023"/>
                </a:lnTo>
                <a:lnTo>
                  <a:pt x="332308" y="388326"/>
                </a:lnTo>
                <a:lnTo>
                  <a:pt x="334254" y="399067"/>
                </a:lnTo>
                <a:lnTo>
                  <a:pt x="346505" y="446693"/>
                </a:lnTo>
                <a:lnTo>
                  <a:pt x="351339" y="459569"/>
                </a:lnTo>
                <a:lnTo>
                  <a:pt x="357103" y="471962"/>
                </a:lnTo>
                <a:lnTo>
                  <a:pt x="363484" y="484035"/>
                </a:lnTo>
                <a:lnTo>
                  <a:pt x="373962" y="500836"/>
                </a:lnTo>
                <a:lnTo>
                  <a:pt x="378535" y="507094"/>
                </a:lnTo>
                <a:lnTo>
                  <a:pt x="390388" y="517434"/>
                </a:lnTo>
                <a:lnTo>
                  <a:pt x="397105" y="521970"/>
                </a:lnTo>
                <a:lnTo>
                  <a:pt x="411341" y="527009"/>
                </a:lnTo>
                <a:lnTo>
                  <a:pt x="440508" y="530687"/>
                </a:lnTo>
                <a:lnTo>
                  <a:pt x="441949" y="530805"/>
                </a:lnTo>
                <a:lnTo>
                  <a:pt x="444179" y="529613"/>
                </a:lnTo>
                <a:lnTo>
                  <a:pt x="460485" y="515111"/>
                </a:lnTo>
                <a:lnTo>
                  <a:pt x="471260" y="497714"/>
                </a:lnTo>
                <a:lnTo>
                  <a:pt x="477690" y="485963"/>
                </a:lnTo>
                <a:lnTo>
                  <a:pt x="483246" y="474319"/>
                </a:lnTo>
                <a:lnTo>
                  <a:pt x="488220" y="462746"/>
                </a:lnTo>
                <a:lnTo>
                  <a:pt x="492806" y="451221"/>
                </a:lnTo>
                <a:lnTo>
                  <a:pt x="501288" y="431642"/>
                </a:lnTo>
                <a:lnTo>
                  <a:pt x="509292" y="413203"/>
                </a:lnTo>
                <a:lnTo>
                  <a:pt x="513204" y="402952"/>
                </a:lnTo>
                <a:lnTo>
                  <a:pt x="520938" y="381403"/>
                </a:lnTo>
                <a:lnTo>
                  <a:pt x="528609" y="359125"/>
                </a:lnTo>
                <a:lnTo>
                  <a:pt x="574961" y="210761"/>
                </a:lnTo>
                <a:lnTo>
                  <a:pt x="578865" y="201581"/>
                </a:lnTo>
                <a:lnTo>
                  <a:pt x="579906" y="200911"/>
                </a:lnTo>
                <a:lnTo>
                  <a:pt x="580600" y="201734"/>
                </a:lnTo>
                <a:lnTo>
                  <a:pt x="581372" y="206035"/>
                </a:lnTo>
                <a:lnTo>
                  <a:pt x="590954" y="398056"/>
                </a:lnTo>
                <a:lnTo>
                  <a:pt x="591775" y="419524"/>
                </a:lnTo>
                <a:lnTo>
                  <a:pt x="593594" y="437646"/>
                </a:lnTo>
                <a:lnTo>
                  <a:pt x="596075" y="453538"/>
                </a:lnTo>
                <a:lnTo>
                  <a:pt x="609183" y="518553"/>
                </a:lnTo>
                <a:lnTo>
                  <a:pt x="612818" y="532876"/>
                </a:lnTo>
                <a:lnTo>
                  <a:pt x="616512" y="544964"/>
                </a:lnTo>
                <a:lnTo>
                  <a:pt x="631565" y="588683"/>
                </a:lnTo>
                <a:lnTo>
                  <a:pt x="639159" y="604496"/>
                </a:lnTo>
                <a:lnTo>
                  <a:pt x="645497" y="615757"/>
                </a:lnTo>
                <a:lnTo>
                  <a:pt x="648315" y="624996"/>
                </a:lnTo>
                <a:lnTo>
                  <a:pt x="650336" y="627967"/>
                </a:lnTo>
                <a:lnTo>
                  <a:pt x="652954" y="629949"/>
                </a:lnTo>
                <a:lnTo>
                  <a:pt x="655969" y="631269"/>
                </a:lnTo>
                <a:lnTo>
                  <a:pt x="656708" y="630880"/>
                </a:lnTo>
                <a:lnTo>
                  <a:pt x="655932" y="629350"/>
                </a:lnTo>
                <a:lnTo>
                  <a:pt x="654143" y="627060"/>
                </a:lnTo>
                <a:lnTo>
                  <a:pt x="652952" y="624264"/>
                </a:lnTo>
                <a:lnTo>
                  <a:pt x="651628" y="617770"/>
                </a:lnTo>
                <a:lnTo>
                  <a:pt x="650882" y="600906"/>
                </a:lnTo>
                <a:lnTo>
                  <a:pt x="649508" y="595397"/>
                </a:lnTo>
                <a:lnTo>
                  <a:pt x="644594" y="585890"/>
                </a:lnTo>
                <a:lnTo>
                  <a:pt x="641564" y="570658"/>
                </a:lnTo>
                <a:lnTo>
                  <a:pt x="640755" y="561262"/>
                </a:lnTo>
                <a:lnTo>
                  <a:pt x="638946" y="549918"/>
                </a:lnTo>
                <a:lnTo>
                  <a:pt x="636470" y="537276"/>
                </a:lnTo>
                <a:lnTo>
                  <a:pt x="633549" y="523767"/>
                </a:lnTo>
                <a:lnTo>
                  <a:pt x="631602" y="508412"/>
                </a:lnTo>
                <a:lnTo>
                  <a:pt x="630305" y="491825"/>
                </a:lnTo>
                <a:lnTo>
                  <a:pt x="629440" y="474416"/>
                </a:lnTo>
                <a:lnTo>
                  <a:pt x="630132" y="456461"/>
                </a:lnTo>
                <a:lnTo>
                  <a:pt x="631864" y="438141"/>
                </a:lnTo>
                <a:lnTo>
                  <a:pt x="634289" y="419577"/>
                </a:lnTo>
                <a:lnTo>
                  <a:pt x="638446" y="404662"/>
                </a:lnTo>
                <a:lnTo>
                  <a:pt x="643757" y="392178"/>
                </a:lnTo>
                <a:lnTo>
                  <a:pt x="649838" y="381315"/>
                </a:lnTo>
                <a:lnTo>
                  <a:pt x="656431" y="367724"/>
                </a:lnTo>
                <a:lnTo>
                  <a:pt x="663367" y="352313"/>
                </a:lnTo>
                <a:lnTo>
                  <a:pt x="670531" y="335689"/>
                </a:lnTo>
                <a:lnTo>
                  <a:pt x="679117" y="319526"/>
                </a:lnTo>
                <a:lnTo>
                  <a:pt x="688651" y="303671"/>
                </a:lnTo>
                <a:lnTo>
                  <a:pt x="698817" y="288021"/>
                </a:lnTo>
                <a:lnTo>
                  <a:pt x="708133" y="275047"/>
                </a:lnTo>
                <a:lnTo>
                  <a:pt x="716885" y="263859"/>
                </a:lnTo>
                <a:lnTo>
                  <a:pt x="733383" y="245923"/>
                </a:lnTo>
                <a:lnTo>
                  <a:pt x="756950" y="228686"/>
                </a:lnTo>
                <a:lnTo>
                  <a:pt x="772356" y="219707"/>
                </a:lnTo>
                <a:lnTo>
                  <a:pt x="794443" y="211484"/>
                </a:lnTo>
                <a:lnTo>
                  <a:pt x="817382" y="203595"/>
                </a:lnTo>
                <a:lnTo>
                  <a:pt x="838707" y="193284"/>
                </a:lnTo>
                <a:lnTo>
                  <a:pt x="864638" y="189156"/>
                </a:lnTo>
                <a:lnTo>
                  <a:pt x="894502" y="188341"/>
                </a:lnTo>
                <a:lnTo>
                  <a:pt x="913910" y="188200"/>
                </a:lnTo>
                <a:lnTo>
                  <a:pt x="939838" y="194226"/>
                </a:lnTo>
                <a:lnTo>
                  <a:pt x="959516" y="197987"/>
                </a:lnTo>
                <a:lnTo>
                  <a:pt x="963214" y="199785"/>
                </a:lnTo>
                <a:lnTo>
                  <a:pt x="965678" y="202253"/>
                </a:lnTo>
                <a:lnTo>
                  <a:pt x="970609" y="2110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Perpendicular bisector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perpendicular bisector?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438400"/>
            <a:ext cx="7239000" cy="373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40"/>
          <p:cNvSpPr/>
          <p:nvPr/>
        </p:nvSpPr>
        <p:spPr>
          <a:xfrm>
            <a:off x="4755067" y="5006525"/>
            <a:ext cx="124863" cy="114097"/>
          </a:xfrm>
          <a:custGeom>
            <a:avLst/>
            <a:gdLst/>
            <a:ahLst/>
            <a:cxnLst/>
            <a:rect l="0" t="0" r="0" b="0"/>
            <a:pathLst>
              <a:path w="124863" h="114097">
                <a:moveTo>
                  <a:pt x="91253" y="56964"/>
                </a:moveTo>
                <a:lnTo>
                  <a:pt x="75344" y="56964"/>
                </a:lnTo>
                <a:lnTo>
                  <a:pt x="71756" y="55694"/>
                </a:lnTo>
                <a:lnTo>
                  <a:pt x="68095" y="53578"/>
                </a:lnTo>
                <a:lnTo>
                  <a:pt x="59162" y="47123"/>
                </a:lnTo>
                <a:lnTo>
                  <a:pt x="57159" y="46594"/>
                </a:lnTo>
                <a:lnTo>
                  <a:pt x="54553" y="46241"/>
                </a:lnTo>
                <a:lnTo>
                  <a:pt x="51546" y="46005"/>
                </a:lnTo>
                <a:lnTo>
                  <a:pt x="48272" y="45848"/>
                </a:lnTo>
                <a:lnTo>
                  <a:pt x="36220" y="45576"/>
                </a:lnTo>
                <a:lnTo>
                  <a:pt x="36784" y="46832"/>
                </a:lnTo>
                <a:lnTo>
                  <a:pt x="38430" y="48940"/>
                </a:lnTo>
                <a:lnTo>
                  <a:pt x="40798" y="51615"/>
                </a:lnTo>
                <a:lnTo>
                  <a:pt x="43646" y="53398"/>
                </a:lnTo>
                <a:lnTo>
                  <a:pt x="46815" y="54587"/>
                </a:lnTo>
                <a:lnTo>
                  <a:pt x="54958" y="56495"/>
                </a:lnTo>
                <a:lnTo>
                  <a:pt x="56896" y="56651"/>
                </a:lnTo>
                <a:lnTo>
                  <a:pt x="59458" y="56756"/>
                </a:lnTo>
                <a:lnTo>
                  <a:pt x="66962" y="56872"/>
                </a:lnTo>
                <a:lnTo>
                  <a:pt x="93620" y="56952"/>
                </a:lnTo>
                <a:lnTo>
                  <a:pt x="97911" y="55686"/>
                </a:lnTo>
                <a:lnTo>
                  <a:pt x="102041" y="53573"/>
                </a:lnTo>
                <a:lnTo>
                  <a:pt x="106065" y="50893"/>
                </a:lnTo>
                <a:lnTo>
                  <a:pt x="110017" y="47837"/>
                </a:lnTo>
                <a:lnTo>
                  <a:pt x="113923" y="44529"/>
                </a:lnTo>
                <a:lnTo>
                  <a:pt x="117796" y="41054"/>
                </a:lnTo>
                <a:lnTo>
                  <a:pt x="120378" y="37468"/>
                </a:lnTo>
                <a:lnTo>
                  <a:pt x="122100" y="33807"/>
                </a:lnTo>
                <a:lnTo>
                  <a:pt x="124862" y="24873"/>
                </a:lnTo>
                <a:lnTo>
                  <a:pt x="122549" y="22870"/>
                </a:lnTo>
                <a:lnTo>
                  <a:pt x="118467" y="20265"/>
                </a:lnTo>
                <a:lnTo>
                  <a:pt x="113206" y="17258"/>
                </a:lnTo>
                <a:lnTo>
                  <a:pt x="108428" y="13984"/>
                </a:lnTo>
                <a:lnTo>
                  <a:pt x="103973" y="10531"/>
                </a:lnTo>
                <a:lnTo>
                  <a:pt x="93765" y="1931"/>
                </a:lnTo>
                <a:lnTo>
                  <a:pt x="90388" y="1226"/>
                </a:lnTo>
                <a:lnTo>
                  <a:pt x="85596" y="755"/>
                </a:lnTo>
                <a:lnTo>
                  <a:pt x="74768" y="232"/>
                </a:lnTo>
                <a:lnTo>
                  <a:pt x="65723" y="0"/>
                </a:lnTo>
                <a:lnTo>
                  <a:pt x="62803" y="1208"/>
                </a:lnTo>
                <a:lnTo>
                  <a:pt x="60856" y="3284"/>
                </a:lnTo>
                <a:lnTo>
                  <a:pt x="59558" y="5937"/>
                </a:lnTo>
                <a:lnTo>
                  <a:pt x="56153" y="8976"/>
                </a:lnTo>
                <a:lnTo>
                  <a:pt x="51343" y="12272"/>
                </a:lnTo>
                <a:lnTo>
                  <a:pt x="45596" y="15740"/>
                </a:lnTo>
                <a:lnTo>
                  <a:pt x="40495" y="18051"/>
                </a:lnTo>
                <a:lnTo>
                  <a:pt x="35824" y="19592"/>
                </a:lnTo>
                <a:lnTo>
                  <a:pt x="31440" y="20620"/>
                </a:lnTo>
                <a:lnTo>
                  <a:pt x="28518" y="22575"/>
                </a:lnTo>
                <a:lnTo>
                  <a:pt x="26569" y="25148"/>
                </a:lnTo>
                <a:lnTo>
                  <a:pt x="25271" y="28133"/>
                </a:lnTo>
                <a:lnTo>
                  <a:pt x="23134" y="31394"/>
                </a:lnTo>
                <a:lnTo>
                  <a:pt x="20440" y="34837"/>
                </a:lnTo>
                <a:lnTo>
                  <a:pt x="17374" y="38403"/>
                </a:lnTo>
                <a:lnTo>
                  <a:pt x="14060" y="42050"/>
                </a:lnTo>
                <a:lnTo>
                  <a:pt x="6991" y="49489"/>
                </a:lnTo>
                <a:lnTo>
                  <a:pt x="4599" y="54521"/>
                </a:lnTo>
                <a:lnTo>
                  <a:pt x="3003" y="60416"/>
                </a:lnTo>
                <a:lnTo>
                  <a:pt x="1939" y="66885"/>
                </a:lnTo>
                <a:lnTo>
                  <a:pt x="1231" y="72468"/>
                </a:lnTo>
                <a:lnTo>
                  <a:pt x="758" y="77460"/>
                </a:lnTo>
                <a:lnTo>
                  <a:pt x="443" y="82058"/>
                </a:lnTo>
                <a:lnTo>
                  <a:pt x="233" y="86393"/>
                </a:lnTo>
                <a:lnTo>
                  <a:pt x="0" y="94597"/>
                </a:lnTo>
                <a:lnTo>
                  <a:pt x="1207" y="98563"/>
                </a:lnTo>
                <a:lnTo>
                  <a:pt x="3282" y="102477"/>
                </a:lnTo>
                <a:lnTo>
                  <a:pt x="9670" y="111816"/>
                </a:lnTo>
                <a:lnTo>
                  <a:pt x="11464" y="112582"/>
                </a:lnTo>
                <a:lnTo>
                  <a:pt x="13931" y="113093"/>
                </a:lnTo>
                <a:lnTo>
                  <a:pt x="16844" y="113433"/>
                </a:lnTo>
                <a:lnTo>
                  <a:pt x="20057" y="113660"/>
                </a:lnTo>
                <a:lnTo>
                  <a:pt x="23469" y="113812"/>
                </a:lnTo>
                <a:lnTo>
                  <a:pt x="30647" y="113980"/>
                </a:lnTo>
                <a:lnTo>
                  <a:pt x="49389" y="114096"/>
                </a:lnTo>
                <a:lnTo>
                  <a:pt x="53184" y="112833"/>
                </a:lnTo>
                <a:lnTo>
                  <a:pt x="56983" y="110720"/>
                </a:lnTo>
                <a:lnTo>
                  <a:pt x="60786" y="108041"/>
                </a:lnTo>
                <a:lnTo>
                  <a:pt x="64592" y="104986"/>
                </a:lnTo>
                <a:lnTo>
                  <a:pt x="68399" y="101679"/>
                </a:lnTo>
                <a:lnTo>
                  <a:pt x="72207" y="98204"/>
                </a:lnTo>
                <a:lnTo>
                  <a:pt x="76015" y="95887"/>
                </a:lnTo>
                <a:lnTo>
                  <a:pt x="79824" y="94343"/>
                </a:lnTo>
                <a:lnTo>
                  <a:pt x="83634" y="93314"/>
                </a:lnTo>
                <a:lnTo>
                  <a:pt x="86173" y="91357"/>
                </a:lnTo>
                <a:lnTo>
                  <a:pt x="87866" y="88783"/>
                </a:lnTo>
                <a:lnTo>
                  <a:pt x="88995" y="85797"/>
                </a:lnTo>
                <a:lnTo>
                  <a:pt x="91018" y="82536"/>
                </a:lnTo>
                <a:lnTo>
                  <a:pt x="93636" y="79092"/>
                </a:lnTo>
                <a:lnTo>
                  <a:pt x="96651" y="75526"/>
                </a:lnTo>
                <a:lnTo>
                  <a:pt x="98662" y="70609"/>
                </a:lnTo>
                <a:lnTo>
                  <a:pt x="100002" y="64791"/>
                </a:lnTo>
                <a:lnTo>
                  <a:pt x="100895" y="58372"/>
                </a:lnTo>
                <a:lnTo>
                  <a:pt x="104031" y="51553"/>
                </a:lnTo>
                <a:lnTo>
                  <a:pt x="108662" y="44467"/>
                </a:lnTo>
                <a:lnTo>
                  <a:pt x="114289" y="37203"/>
                </a:lnTo>
                <a:lnTo>
                  <a:pt x="116770" y="31090"/>
                </a:lnTo>
                <a:lnTo>
                  <a:pt x="117154" y="25744"/>
                </a:lnTo>
                <a:lnTo>
                  <a:pt x="116140" y="20911"/>
                </a:lnTo>
                <a:lnTo>
                  <a:pt x="114195" y="16419"/>
                </a:lnTo>
                <a:lnTo>
                  <a:pt x="111627" y="12154"/>
                </a:lnTo>
                <a:lnTo>
                  <a:pt x="104449" y="2252"/>
                </a:lnTo>
                <a:lnTo>
                  <a:pt x="102590" y="2709"/>
                </a:lnTo>
                <a:lnTo>
                  <a:pt x="100081" y="4285"/>
                </a:lnTo>
                <a:lnTo>
                  <a:pt x="97138" y="6605"/>
                </a:lnTo>
                <a:lnTo>
                  <a:pt x="92636" y="10691"/>
                </a:lnTo>
                <a:lnTo>
                  <a:pt x="80861" y="22005"/>
                </a:lnTo>
                <a:lnTo>
                  <a:pt x="37669" y="64860"/>
                </a:lnTo>
                <a:lnTo>
                  <a:pt x="32670" y="71118"/>
                </a:lnTo>
                <a:lnTo>
                  <a:pt x="29338" y="76560"/>
                </a:lnTo>
                <a:lnTo>
                  <a:pt x="27116" y="81459"/>
                </a:lnTo>
                <a:lnTo>
                  <a:pt x="25635" y="85994"/>
                </a:lnTo>
                <a:lnTo>
                  <a:pt x="24647" y="90287"/>
                </a:lnTo>
                <a:lnTo>
                  <a:pt x="23063" y="100236"/>
                </a:lnTo>
                <a:lnTo>
                  <a:pt x="24203" y="101052"/>
                </a:lnTo>
                <a:lnTo>
                  <a:pt x="26233" y="101596"/>
                </a:lnTo>
                <a:lnTo>
                  <a:pt x="28856" y="101959"/>
                </a:lnTo>
                <a:lnTo>
                  <a:pt x="31875" y="100931"/>
                </a:lnTo>
                <a:lnTo>
                  <a:pt x="35157" y="98975"/>
                </a:lnTo>
                <a:lnTo>
                  <a:pt x="43483" y="92780"/>
                </a:lnTo>
                <a:lnTo>
                  <a:pt x="45436" y="91001"/>
                </a:lnTo>
                <a:lnTo>
                  <a:pt x="50993" y="85639"/>
                </a:lnTo>
                <a:lnTo>
                  <a:pt x="54253" y="81161"/>
                </a:lnTo>
                <a:lnTo>
                  <a:pt x="57696" y="75635"/>
                </a:lnTo>
                <a:lnTo>
                  <a:pt x="61262" y="69412"/>
                </a:lnTo>
                <a:lnTo>
                  <a:pt x="63638" y="63993"/>
                </a:lnTo>
                <a:lnTo>
                  <a:pt x="65223" y="59110"/>
                </a:lnTo>
                <a:lnTo>
                  <a:pt x="79823" y="45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1"/>
          <p:cNvSpPr/>
          <p:nvPr/>
        </p:nvSpPr>
        <p:spPr>
          <a:xfrm>
            <a:off x="5635053" y="3040893"/>
            <a:ext cx="502857" cy="512662"/>
          </a:xfrm>
          <a:custGeom>
            <a:avLst/>
            <a:gdLst/>
            <a:ahLst/>
            <a:cxnLst/>
            <a:rect l="0" t="0" r="0" b="0"/>
            <a:pathLst>
              <a:path w="502857" h="512662">
                <a:moveTo>
                  <a:pt x="308547" y="56636"/>
                </a:moveTo>
                <a:lnTo>
                  <a:pt x="298705" y="36954"/>
                </a:lnTo>
                <a:lnTo>
                  <a:pt x="287415" y="24214"/>
                </a:lnTo>
                <a:lnTo>
                  <a:pt x="285568" y="23592"/>
                </a:lnTo>
                <a:lnTo>
                  <a:pt x="280131" y="22900"/>
                </a:lnTo>
                <a:lnTo>
                  <a:pt x="276903" y="21445"/>
                </a:lnTo>
                <a:lnTo>
                  <a:pt x="266292" y="14601"/>
                </a:lnTo>
                <a:lnTo>
                  <a:pt x="255104" y="10738"/>
                </a:lnTo>
                <a:lnTo>
                  <a:pt x="247541" y="5334"/>
                </a:lnTo>
                <a:lnTo>
                  <a:pt x="233173" y="2085"/>
                </a:lnTo>
                <a:lnTo>
                  <a:pt x="224007" y="1219"/>
                </a:lnTo>
                <a:lnTo>
                  <a:pt x="210437" y="257"/>
                </a:lnTo>
                <a:lnTo>
                  <a:pt x="205040" y="0"/>
                </a:lnTo>
                <a:lnTo>
                  <a:pt x="192270" y="3101"/>
                </a:lnTo>
                <a:lnTo>
                  <a:pt x="179398" y="8713"/>
                </a:lnTo>
                <a:lnTo>
                  <a:pt x="165011" y="19012"/>
                </a:lnTo>
                <a:lnTo>
                  <a:pt x="151435" y="31378"/>
                </a:lnTo>
                <a:lnTo>
                  <a:pt x="95003" y="87320"/>
                </a:lnTo>
                <a:lnTo>
                  <a:pt x="88714" y="96142"/>
                </a:lnTo>
                <a:lnTo>
                  <a:pt x="83251" y="105834"/>
                </a:lnTo>
                <a:lnTo>
                  <a:pt x="78340" y="116105"/>
                </a:lnTo>
                <a:lnTo>
                  <a:pt x="72525" y="126762"/>
                </a:lnTo>
                <a:lnTo>
                  <a:pt x="66109" y="137677"/>
                </a:lnTo>
                <a:lnTo>
                  <a:pt x="52207" y="159964"/>
                </a:lnTo>
                <a:lnTo>
                  <a:pt x="37561" y="182570"/>
                </a:lnTo>
                <a:lnTo>
                  <a:pt x="31370" y="192662"/>
                </a:lnTo>
                <a:lnTo>
                  <a:pt x="25972" y="201930"/>
                </a:lnTo>
                <a:lnTo>
                  <a:pt x="21104" y="210649"/>
                </a:lnTo>
                <a:lnTo>
                  <a:pt x="16588" y="220271"/>
                </a:lnTo>
                <a:lnTo>
                  <a:pt x="12308" y="230496"/>
                </a:lnTo>
                <a:lnTo>
                  <a:pt x="8183" y="241123"/>
                </a:lnTo>
                <a:lnTo>
                  <a:pt x="5434" y="250747"/>
                </a:lnTo>
                <a:lnTo>
                  <a:pt x="3602" y="259704"/>
                </a:lnTo>
                <a:lnTo>
                  <a:pt x="2380" y="268215"/>
                </a:lnTo>
                <a:lnTo>
                  <a:pt x="1566" y="276429"/>
                </a:lnTo>
                <a:lnTo>
                  <a:pt x="660" y="292329"/>
                </a:lnTo>
                <a:lnTo>
                  <a:pt x="258" y="311249"/>
                </a:lnTo>
                <a:lnTo>
                  <a:pt x="0" y="354439"/>
                </a:lnTo>
                <a:lnTo>
                  <a:pt x="1249" y="365661"/>
                </a:lnTo>
                <a:lnTo>
                  <a:pt x="3352" y="376953"/>
                </a:lnTo>
                <a:lnTo>
                  <a:pt x="6023" y="388291"/>
                </a:lnTo>
                <a:lnTo>
                  <a:pt x="9074" y="399660"/>
                </a:lnTo>
                <a:lnTo>
                  <a:pt x="15851" y="422451"/>
                </a:lnTo>
                <a:lnTo>
                  <a:pt x="19436" y="431323"/>
                </a:lnTo>
                <a:lnTo>
                  <a:pt x="26806" y="444567"/>
                </a:lnTo>
                <a:lnTo>
                  <a:pt x="38096" y="459163"/>
                </a:lnTo>
                <a:lnTo>
                  <a:pt x="43156" y="462148"/>
                </a:lnTo>
                <a:lnTo>
                  <a:pt x="55552" y="465464"/>
                </a:lnTo>
                <a:lnTo>
                  <a:pt x="69528" y="470324"/>
                </a:lnTo>
                <a:lnTo>
                  <a:pt x="82936" y="476717"/>
                </a:lnTo>
                <a:lnTo>
                  <a:pt x="93129" y="483793"/>
                </a:lnTo>
                <a:lnTo>
                  <a:pt x="98895" y="486187"/>
                </a:lnTo>
                <a:lnTo>
                  <a:pt x="112074" y="488848"/>
                </a:lnTo>
                <a:lnTo>
                  <a:pt x="120415" y="488287"/>
                </a:lnTo>
                <a:lnTo>
                  <a:pt x="129786" y="486644"/>
                </a:lnTo>
                <a:lnTo>
                  <a:pt x="139842" y="484278"/>
                </a:lnTo>
                <a:lnTo>
                  <a:pt x="149087" y="481431"/>
                </a:lnTo>
                <a:lnTo>
                  <a:pt x="157790" y="478263"/>
                </a:lnTo>
                <a:lnTo>
                  <a:pt x="166133" y="474881"/>
                </a:lnTo>
                <a:lnTo>
                  <a:pt x="174234" y="471356"/>
                </a:lnTo>
                <a:lnTo>
                  <a:pt x="190009" y="464053"/>
                </a:lnTo>
                <a:lnTo>
                  <a:pt x="213170" y="452801"/>
                </a:lnTo>
                <a:lnTo>
                  <a:pt x="225094" y="445223"/>
                </a:lnTo>
                <a:lnTo>
                  <a:pt x="235897" y="436352"/>
                </a:lnTo>
                <a:lnTo>
                  <a:pt x="249164" y="423942"/>
                </a:lnTo>
                <a:lnTo>
                  <a:pt x="260141" y="409960"/>
                </a:lnTo>
                <a:lnTo>
                  <a:pt x="270523" y="395279"/>
                </a:lnTo>
                <a:lnTo>
                  <a:pt x="283604" y="380288"/>
                </a:lnTo>
                <a:lnTo>
                  <a:pt x="294498" y="365158"/>
                </a:lnTo>
                <a:lnTo>
                  <a:pt x="299181" y="357568"/>
                </a:lnTo>
                <a:lnTo>
                  <a:pt x="303572" y="348697"/>
                </a:lnTo>
                <a:lnTo>
                  <a:pt x="307771" y="338973"/>
                </a:lnTo>
                <a:lnTo>
                  <a:pt x="311839" y="328681"/>
                </a:lnTo>
                <a:lnTo>
                  <a:pt x="315822" y="319280"/>
                </a:lnTo>
                <a:lnTo>
                  <a:pt x="359442" y="223476"/>
                </a:lnTo>
                <a:lnTo>
                  <a:pt x="369147" y="199613"/>
                </a:lnTo>
                <a:lnTo>
                  <a:pt x="375617" y="181164"/>
                </a:lnTo>
                <a:lnTo>
                  <a:pt x="386000" y="145440"/>
                </a:lnTo>
                <a:lnTo>
                  <a:pt x="386852" y="145049"/>
                </a:lnTo>
                <a:lnTo>
                  <a:pt x="387421" y="147328"/>
                </a:lnTo>
                <a:lnTo>
                  <a:pt x="387799" y="151387"/>
                </a:lnTo>
                <a:lnTo>
                  <a:pt x="394400" y="248117"/>
                </a:lnTo>
                <a:lnTo>
                  <a:pt x="397503" y="311072"/>
                </a:lnTo>
                <a:lnTo>
                  <a:pt x="398331" y="336750"/>
                </a:lnTo>
                <a:lnTo>
                  <a:pt x="400153" y="360219"/>
                </a:lnTo>
                <a:lnTo>
                  <a:pt x="402637" y="382215"/>
                </a:lnTo>
                <a:lnTo>
                  <a:pt x="405564" y="403229"/>
                </a:lnTo>
                <a:lnTo>
                  <a:pt x="407514" y="419778"/>
                </a:lnTo>
                <a:lnTo>
                  <a:pt x="408816" y="433351"/>
                </a:lnTo>
                <a:lnTo>
                  <a:pt x="409682" y="444939"/>
                </a:lnTo>
                <a:lnTo>
                  <a:pt x="411530" y="453935"/>
                </a:lnTo>
                <a:lnTo>
                  <a:pt x="416970" y="467317"/>
                </a:lnTo>
                <a:lnTo>
                  <a:pt x="420235" y="477498"/>
                </a:lnTo>
                <a:lnTo>
                  <a:pt x="422956" y="487526"/>
                </a:lnTo>
                <a:lnTo>
                  <a:pt x="428399" y="500450"/>
                </a:lnTo>
                <a:lnTo>
                  <a:pt x="431628" y="504912"/>
                </a:lnTo>
                <a:lnTo>
                  <a:pt x="435051" y="507887"/>
                </a:lnTo>
                <a:lnTo>
                  <a:pt x="438603" y="509870"/>
                </a:lnTo>
                <a:lnTo>
                  <a:pt x="445936" y="512073"/>
                </a:lnTo>
                <a:lnTo>
                  <a:pt x="449670" y="512661"/>
                </a:lnTo>
                <a:lnTo>
                  <a:pt x="453428" y="511783"/>
                </a:lnTo>
                <a:lnTo>
                  <a:pt x="464787" y="505749"/>
                </a:lnTo>
                <a:lnTo>
                  <a:pt x="472390" y="503892"/>
                </a:lnTo>
                <a:lnTo>
                  <a:pt x="474925" y="502127"/>
                </a:lnTo>
                <a:lnTo>
                  <a:pt x="476616" y="499680"/>
                </a:lnTo>
                <a:lnTo>
                  <a:pt x="477743" y="496779"/>
                </a:lnTo>
                <a:lnTo>
                  <a:pt x="485769" y="486782"/>
                </a:lnTo>
                <a:lnTo>
                  <a:pt x="502856" y="4681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2"/>
          <p:cNvSpPr/>
          <p:nvPr/>
        </p:nvSpPr>
        <p:spPr>
          <a:xfrm>
            <a:off x="6092189" y="2868929"/>
            <a:ext cx="22862" cy="11431"/>
          </a:xfrm>
          <a:custGeom>
            <a:avLst/>
            <a:gdLst/>
            <a:ahLst/>
            <a:cxnLst/>
            <a:rect l="0" t="0" r="0" b="0"/>
            <a:pathLst>
              <a:path w="22862" h="11431">
                <a:moveTo>
                  <a:pt x="2286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43"/>
          <p:cNvSpPr/>
          <p:nvPr/>
        </p:nvSpPr>
        <p:spPr>
          <a:xfrm>
            <a:off x="6195059" y="3120389"/>
            <a:ext cx="251462" cy="443425"/>
          </a:xfrm>
          <a:custGeom>
            <a:avLst/>
            <a:gdLst/>
            <a:ahLst/>
            <a:cxnLst/>
            <a:rect l="0" t="0" r="0" b="0"/>
            <a:pathLst>
              <a:path w="251462" h="443425">
                <a:moveTo>
                  <a:pt x="0" y="0"/>
                </a:moveTo>
                <a:lnTo>
                  <a:pt x="0" y="18204"/>
                </a:lnTo>
                <a:lnTo>
                  <a:pt x="1271" y="26106"/>
                </a:lnTo>
                <a:lnTo>
                  <a:pt x="3387" y="33914"/>
                </a:lnTo>
                <a:lnTo>
                  <a:pt x="6069" y="41660"/>
                </a:lnTo>
                <a:lnTo>
                  <a:pt x="7856" y="51903"/>
                </a:lnTo>
                <a:lnTo>
                  <a:pt x="9047" y="63812"/>
                </a:lnTo>
                <a:lnTo>
                  <a:pt x="9842" y="76832"/>
                </a:lnTo>
                <a:lnTo>
                  <a:pt x="11641" y="89321"/>
                </a:lnTo>
                <a:lnTo>
                  <a:pt x="14111" y="101458"/>
                </a:lnTo>
                <a:lnTo>
                  <a:pt x="17028" y="113359"/>
                </a:lnTo>
                <a:lnTo>
                  <a:pt x="20242" y="130183"/>
                </a:lnTo>
                <a:lnTo>
                  <a:pt x="27200" y="172583"/>
                </a:lnTo>
                <a:lnTo>
                  <a:pt x="29563" y="191255"/>
                </a:lnTo>
                <a:lnTo>
                  <a:pt x="31139" y="207514"/>
                </a:lnTo>
                <a:lnTo>
                  <a:pt x="32190" y="222163"/>
                </a:lnTo>
                <a:lnTo>
                  <a:pt x="34160" y="239549"/>
                </a:lnTo>
                <a:lnTo>
                  <a:pt x="39736" y="279186"/>
                </a:lnTo>
                <a:lnTo>
                  <a:pt x="43001" y="295344"/>
                </a:lnTo>
                <a:lnTo>
                  <a:pt x="46448" y="308657"/>
                </a:lnTo>
                <a:lnTo>
                  <a:pt x="50015" y="320071"/>
                </a:lnTo>
                <a:lnTo>
                  <a:pt x="52393" y="332761"/>
                </a:lnTo>
                <a:lnTo>
                  <a:pt x="53979" y="346301"/>
                </a:lnTo>
                <a:lnTo>
                  <a:pt x="55037" y="360407"/>
                </a:lnTo>
                <a:lnTo>
                  <a:pt x="57011" y="372352"/>
                </a:lnTo>
                <a:lnTo>
                  <a:pt x="59598" y="382855"/>
                </a:lnTo>
                <a:lnTo>
                  <a:pt x="62592" y="392397"/>
                </a:lnTo>
                <a:lnTo>
                  <a:pt x="64588" y="400028"/>
                </a:lnTo>
                <a:lnTo>
                  <a:pt x="66806" y="411894"/>
                </a:lnTo>
                <a:lnTo>
                  <a:pt x="68054" y="425714"/>
                </a:lnTo>
                <a:lnTo>
                  <a:pt x="69500" y="429860"/>
                </a:lnTo>
                <a:lnTo>
                  <a:pt x="76332" y="440492"/>
                </a:lnTo>
                <a:lnTo>
                  <a:pt x="78375" y="443424"/>
                </a:lnTo>
                <a:lnTo>
                  <a:pt x="78921" y="442936"/>
                </a:lnTo>
                <a:lnTo>
                  <a:pt x="79867" y="435723"/>
                </a:lnTo>
                <a:lnTo>
                  <a:pt x="79968" y="428683"/>
                </a:lnTo>
                <a:lnTo>
                  <a:pt x="76605" y="415316"/>
                </a:lnTo>
                <a:lnTo>
                  <a:pt x="73930" y="406417"/>
                </a:lnTo>
                <a:lnTo>
                  <a:pt x="73417" y="391595"/>
                </a:lnTo>
                <a:lnTo>
                  <a:pt x="74345" y="372824"/>
                </a:lnTo>
                <a:lnTo>
                  <a:pt x="76233" y="351419"/>
                </a:lnTo>
                <a:lnTo>
                  <a:pt x="78762" y="332070"/>
                </a:lnTo>
                <a:lnTo>
                  <a:pt x="81718" y="314090"/>
                </a:lnTo>
                <a:lnTo>
                  <a:pt x="91946" y="257740"/>
                </a:lnTo>
                <a:lnTo>
                  <a:pt x="95588" y="236597"/>
                </a:lnTo>
                <a:lnTo>
                  <a:pt x="100556" y="219962"/>
                </a:lnTo>
                <a:lnTo>
                  <a:pt x="106407" y="206331"/>
                </a:lnTo>
                <a:lnTo>
                  <a:pt x="112848" y="194705"/>
                </a:lnTo>
                <a:lnTo>
                  <a:pt x="119682" y="184413"/>
                </a:lnTo>
                <a:lnTo>
                  <a:pt x="126778" y="175012"/>
                </a:lnTo>
                <a:lnTo>
                  <a:pt x="134049" y="166205"/>
                </a:lnTo>
                <a:lnTo>
                  <a:pt x="142706" y="159063"/>
                </a:lnTo>
                <a:lnTo>
                  <a:pt x="152288" y="153032"/>
                </a:lnTo>
                <a:lnTo>
                  <a:pt x="162485" y="147742"/>
                </a:lnTo>
                <a:lnTo>
                  <a:pt x="170554" y="144214"/>
                </a:lnTo>
                <a:lnTo>
                  <a:pt x="177202" y="141863"/>
                </a:lnTo>
                <a:lnTo>
                  <a:pt x="182905" y="140296"/>
                </a:lnTo>
                <a:lnTo>
                  <a:pt x="189247" y="139251"/>
                </a:lnTo>
                <a:lnTo>
                  <a:pt x="196015" y="138554"/>
                </a:lnTo>
                <a:lnTo>
                  <a:pt x="251461" y="148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4"/>
          <p:cNvSpPr/>
          <p:nvPr/>
        </p:nvSpPr>
        <p:spPr>
          <a:xfrm>
            <a:off x="6528534" y="3190558"/>
            <a:ext cx="546636" cy="341101"/>
          </a:xfrm>
          <a:custGeom>
            <a:avLst/>
            <a:gdLst/>
            <a:ahLst/>
            <a:cxnLst/>
            <a:rect l="0" t="0" r="0" b="0"/>
            <a:pathLst>
              <a:path w="546636" h="341101">
                <a:moveTo>
                  <a:pt x="158016" y="9842"/>
                </a:moveTo>
                <a:lnTo>
                  <a:pt x="151948" y="3774"/>
                </a:lnTo>
                <a:lnTo>
                  <a:pt x="148890" y="1986"/>
                </a:lnTo>
                <a:lnTo>
                  <a:pt x="142106" y="0"/>
                </a:lnTo>
                <a:lnTo>
                  <a:pt x="138520" y="741"/>
                </a:lnTo>
                <a:lnTo>
                  <a:pt x="127403" y="6580"/>
                </a:lnTo>
                <a:lnTo>
                  <a:pt x="119857" y="8392"/>
                </a:lnTo>
                <a:lnTo>
                  <a:pt x="112269" y="12584"/>
                </a:lnTo>
                <a:lnTo>
                  <a:pt x="100854" y="22490"/>
                </a:lnTo>
                <a:lnTo>
                  <a:pt x="58906" y="63469"/>
                </a:lnTo>
                <a:lnTo>
                  <a:pt x="50032" y="72263"/>
                </a:lnTo>
                <a:lnTo>
                  <a:pt x="41577" y="83206"/>
                </a:lnTo>
                <a:lnTo>
                  <a:pt x="33401" y="95581"/>
                </a:lnTo>
                <a:lnTo>
                  <a:pt x="25408" y="108911"/>
                </a:lnTo>
                <a:lnTo>
                  <a:pt x="20081" y="119068"/>
                </a:lnTo>
                <a:lnTo>
                  <a:pt x="16529" y="127109"/>
                </a:lnTo>
                <a:lnTo>
                  <a:pt x="14161" y="133740"/>
                </a:lnTo>
                <a:lnTo>
                  <a:pt x="11313" y="140701"/>
                </a:lnTo>
                <a:lnTo>
                  <a:pt x="8144" y="147881"/>
                </a:lnTo>
                <a:lnTo>
                  <a:pt x="4761" y="155208"/>
                </a:lnTo>
                <a:lnTo>
                  <a:pt x="2506" y="162632"/>
                </a:lnTo>
                <a:lnTo>
                  <a:pt x="1003" y="170122"/>
                </a:lnTo>
                <a:lnTo>
                  <a:pt x="0" y="177655"/>
                </a:lnTo>
                <a:lnTo>
                  <a:pt x="602" y="189027"/>
                </a:lnTo>
                <a:lnTo>
                  <a:pt x="2273" y="202958"/>
                </a:lnTo>
                <a:lnTo>
                  <a:pt x="4657" y="218596"/>
                </a:lnTo>
                <a:lnTo>
                  <a:pt x="6246" y="231561"/>
                </a:lnTo>
                <a:lnTo>
                  <a:pt x="7306" y="242745"/>
                </a:lnTo>
                <a:lnTo>
                  <a:pt x="8013" y="252740"/>
                </a:lnTo>
                <a:lnTo>
                  <a:pt x="9754" y="260674"/>
                </a:lnTo>
                <a:lnTo>
                  <a:pt x="12185" y="267233"/>
                </a:lnTo>
                <a:lnTo>
                  <a:pt x="15075" y="272876"/>
                </a:lnTo>
                <a:lnTo>
                  <a:pt x="25059" y="282533"/>
                </a:lnTo>
                <a:lnTo>
                  <a:pt x="31279" y="286885"/>
                </a:lnTo>
                <a:lnTo>
                  <a:pt x="35424" y="292327"/>
                </a:lnTo>
                <a:lnTo>
                  <a:pt x="38188" y="298495"/>
                </a:lnTo>
                <a:lnTo>
                  <a:pt x="40030" y="305148"/>
                </a:lnTo>
                <a:lnTo>
                  <a:pt x="45069" y="310852"/>
                </a:lnTo>
                <a:lnTo>
                  <a:pt x="60827" y="320578"/>
                </a:lnTo>
                <a:lnTo>
                  <a:pt x="73758" y="329133"/>
                </a:lnTo>
                <a:lnTo>
                  <a:pt x="83737" y="335899"/>
                </a:lnTo>
                <a:lnTo>
                  <a:pt x="92406" y="338906"/>
                </a:lnTo>
                <a:lnTo>
                  <a:pt x="104427" y="340599"/>
                </a:lnTo>
                <a:lnTo>
                  <a:pt x="115572" y="340995"/>
                </a:lnTo>
                <a:lnTo>
                  <a:pt x="122099" y="341100"/>
                </a:lnTo>
                <a:lnTo>
                  <a:pt x="127721" y="339900"/>
                </a:lnTo>
                <a:lnTo>
                  <a:pt x="137355" y="335181"/>
                </a:lnTo>
                <a:lnTo>
                  <a:pt x="149919" y="325384"/>
                </a:lnTo>
                <a:lnTo>
                  <a:pt x="157803" y="318146"/>
                </a:lnTo>
                <a:lnTo>
                  <a:pt x="161684" y="314438"/>
                </a:lnTo>
                <a:lnTo>
                  <a:pt x="165541" y="309426"/>
                </a:lnTo>
                <a:lnTo>
                  <a:pt x="169383" y="303545"/>
                </a:lnTo>
                <a:lnTo>
                  <a:pt x="173214" y="297083"/>
                </a:lnTo>
                <a:lnTo>
                  <a:pt x="177038" y="290236"/>
                </a:lnTo>
                <a:lnTo>
                  <a:pt x="184674" y="275855"/>
                </a:lnTo>
                <a:lnTo>
                  <a:pt x="202179" y="241342"/>
                </a:lnTo>
                <a:lnTo>
                  <a:pt x="209049" y="226405"/>
                </a:lnTo>
                <a:lnTo>
                  <a:pt x="223453" y="192876"/>
                </a:lnTo>
                <a:lnTo>
                  <a:pt x="230851" y="172504"/>
                </a:lnTo>
                <a:lnTo>
                  <a:pt x="238323" y="150033"/>
                </a:lnTo>
                <a:lnTo>
                  <a:pt x="245843" y="126162"/>
                </a:lnTo>
                <a:lnTo>
                  <a:pt x="252128" y="107709"/>
                </a:lnTo>
                <a:lnTo>
                  <a:pt x="257587" y="92867"/>
                </a:lnTo>
                <a:lnTo>
                  <a:pt x="262496" y="80431"/>
                </a:lnTo>
                <a:lnTo>
                  <a:pt x="265769" y="69601"/>
                </a:lnTo>
                <a:lnTo>
                  <a:pt x="267951" y="59841"/>
                </a:lnTo>
                <a:lnTo>
                  <a:pt x="269406" y="50795"/>
                </a:lnTo>
                <a:lnTo>
                  <a:pt x="271646" y="43494"/>
                </a:lnTo>
                <a:lnTo>
                  <a:pt x="274409" y="37356"/>
                </a:lnTo>
                <a:lnTo>
                  <a:pt x="277521" y="31995"/>
                </a:lnTo>
                <a:lnTo>
                  <a:pt x="284366" y="19264"/>
                </a:lnTo>
                <a:lnTo>
                  <a:pt x="290371" y="8949"/>
                </a:lnTo>
                <a:lnTo>
                  <a:pt x="291972" y="7977"/>
                </a:lnTo>
                <a:lnTo>
                  <a:pt x="293040" y="8598"/>
                </a:lnTo>
                <a:lnTo>
                  <a:pt x="293752" y="24253"/>
                </a:lnTo>
                <a:lnTo>
                  <a:pt x="294894" y="135173"/>
                </a:lnTo>
                <a:lnTo>
                  <a:pt x="294989" y="158166"/>
                </a:lnTo>
                <a:lnTo>
                  <a:pt x="296321" y="178574"/>
                </a:lnTo>
                <a:lnTo>
                  <a:pt x="298479" y="197260"/>
                </a:lnTo>
                <a:lnTo>
                  <a:pt x="301187" y="214797"/>
                </a:lnTo>
                <a:lnTo>
                  <a:pt x="304263" y="230299"/>
                </a:lnTo>
                <a:lnTo>
                  <a:pt x="307584" y="244443"/>
                </a:lnTo>
                <a:lnTo>
                  <a:pt x="311068" y="257683"/>
                </a:lnTo>
                <a:lnTo>
                  <a:pt x="314660" y="267779"/>
                </a:lnTo>
                <a:lnTo>
                  <a:pt x="318326" y="275780"/>
                </a:lnTo>
                <a:lnTo>
                  <a:pt x="322039" y="282383"/>
                </a:lnTo>
                <a:lnTo>
                  <a:pt x="325785" y="288056"/>
                </a:lnTo>
                <a:lnTo>
                  <a:pt x="333333" y="297746"/>
                </a:lnTo>
                <a:lnTo>
                  <a:pt x="340921" y="306286"/>
                </a:lnTo>
                <a:lnTo>
                  <a:pt x="344723" y="310341"/>
                </a:lnTo>
                <a:lnTo>
                  <a:pt x="348527" y="313044"/>
                </a:lnTo>
                <a:lnTo>
                  <a:pt x="356141" y="316048"/>
                </a:lnTo>
                <a:lnTo>
                  <a:pt x="367567" y="317739"/>
                </a:lnTo>
                <a:lnTo>
                  <a:pt x="371376" y="316706"/>
                </a:lnTo>
                <a:lnTo>
                  <a:pt x="378996" y="312173"/>
                </a:lnTo>
                <a:lnTo>
                  <a:pt x="390002" y="302538"/>
                </a:lnTo>
                <a:lnTo>
                  <a:pt x="396493" y="296412"/>
                </a:lnTo>
                <a:lnTo>
                  <a:pt x="402091" y="288519"/>
                </a:lnTo>
                <a:lnTo>
                  <a:pt x="407093" y="279446"/>
                </a:lnTo>
                <a:lnTo>
                  <a:pt x="420199" y="251861"/>
                </a:lnTo>
                <a:lnTo>
                  <a:pt x="424244" y="243578"/>
                </a:lnTo>
                <a:lnTo>
                  <a:pt x="430752" y="219006"/>
                </a:lnTo>
                <a:lnTo>
                  <a:pt x="455573" y="108646"/>
                </a:lnTo>
                <a:lnTo>
                  <a:pt x="461797" y="83331"/>
                </a:lnTo>
                <a:lnTo>
                  <a:pt x="467216" y="62644"/>
                </a:lnTo>
                <a:lnTo>
                  <a:pt x="470830" y="47584"/>
                </a:lnTo>
                <a:lnTo>
                  <a:pt x="473238" y="36273"/>
                </a:lnTo>
                <a:lnTo>
                  <a:pt x="474844" y="27463"/>
                </a:lnTo>
                <a:lnTo>
                  <a:pt x="475915" y="25399"/>
                </a:lnTo>
                <a:lnTo>
                  <a:pt x="476628" y="27833"/>
                </a:lnTo>
                <a:lnTo>
                  <a:pt x="477104" y="33266"/>
                </a:lnTo>
                <a:lnTo>
                  <a:pt x="477422" y="39428"/>
                </a:lnTo>
                <a:lnTo>
                  <a:pt x="477774" y="53048"/>
                </a:lnTo>
                <a:lnTo>
                  <a:pt x="476598" y="69125"/>
                </a:lnTo>
                <a:lnTo>
                  <a:pt x="470145" y="137474"/>
                </a:lnTo>
                <a:lnTo>
                  <a:pt x="468972" y="153350"/>
                </a:lnTo>
                <a:lnTo>
                  <a:pt x="468190" y="166473"/>
                </a:lnTo>
                <a:lnTo>
                  <a:pt x="467321" y="191216"/>
                </a:lnTo>
                <a:lnTo>
                  <a:pt x="467089" y="203148"/>
                </a:lnTo>
                <a:lnTo>
                  <a:pt x="468204" y="213642"/>
                </a:lnTo>
                <a:lnTo>
                  <a:pt x="470218" y="223178"/>
                </a:lnTo>
                <a:lnTo>
                  <a:pt x="472831" y="232076"/>
                </a:lnTo>
                <a:lnTo>
                  <a:pt x="475843" y="244358"/>
                </a:lnTo>
                <a:lnTo>
                  <a:pt x="482576" y="274938"/>
                </a:lnTo>
                <a:lnTo>
                  <a:pt x="486149" y="286902"/>
                </a:lnTo>
                <a:lnTo>
                  <a:pt x="489801" y="296149"/>
                </a:lnTo>
                <a:lnTo>
                  <a:pt x="493506" y="303583"/>
                </a:lnTo>
                <a:lnTo>
                  <a:pt x="495975" y="309809"/>
                </a:lnTo>
                <a:lnTo>
                  <a:pt x="498720" y="320114"/>
                </a:lnTo>
                <a:lnTo>
                  <a:pt x="500722" y="323370"/>
                </a:lnTo>
                <a:lnTo>
                  <a:pt x="503326" y="325540"/>
                </a:lnTo>
                <a:lnTo>
                  <a:pt x="506332" y="326987"/>
                </a:lnTo>
                <a:lnTo>
                  <a:pt x="513060" y="328595"/>
                </a:lnTo>
                <a:lnTo>
                  <a:pt x="527726" y="329627"/>
                </a:lnTo>
                <a:lnTo>
                  <a:pt x="530219" y="328442"/>
                </a:lnTo>
                <a:lnTo>
                  <a:pt x="531881" y="326382"/>
                </a:lnTo>
                <a:lnTo>
                  <a:pt x="546635" y="307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5"/>
          <p:cNvSpPr/>
          <p:nvPr/>
        </p:nvSpPr>
        <p:spPr>
          <a:xfrm>
            <a:off x="7120890" y="3166579"/>
            <a:ext cx="400051" cy="399581"/>
          </a:xfrm>
          <a:custGeom>
            <a:avLst/>
            <a:gdLst/>
            <a:ahLst/>
            <a:cxnLst/>
            <a:rect l="0" t="0" r="0" b="0"/>
            <a:pathLst>
              <a:path w="400051" h="399581">
                <a:moveTo>
                  <a:pt x="0" y="56680"/>
                </a:moveTo>
                <a:lnTo>
                  <a:pt x="0" y="74884"/>
                </a:lnTo>
                <a:lnTo>
                  <a:pt x="1270" y="85326"/>
                </a:lnTo>
                <a:lnTo>
                  <a:pt x="3386" y="97367"/>
                </a:lnTo>
                <a:lnTo>
                  <a:pt x="6068" y="110475"/>
                </a:lnTo>
                <a:lnTo>
                  <a:pt x="12433" y="148746"/>
                </a:lnTo>
                <a:lnTo>
                  <a:pt x="15908" y="171397"/>
                </a:lnTo>
                <a:lnTo>
                  <a:pt x="18226" y="189038"/>
                </a:lnTo>
                <a:lnTo>
                  <a:pt x="19771" y="203339"/>
                </a:lnTo>
                <a:lnTo>
                  <a:pt x="20800" y="215413"/>
                </a:lnTo>
                <a:lnTo>
                  <a:pt x="21487" y="237432"/>
                </a:lnTo>
                <a:lnTo>
                  <a:pt x="22249" y="299151"/>
                </a:lnTo>
                <a:lnTo>
                  <a:pt x="21183" y="317388"/>
                </a:lnTo>
                <a:lnTo>
                  <a:pt x="19202" y="325735"/>
                </a:lnTo>
                <a:lnTo>
                  <a:pt x="16611" y="327490"/>
                </a:lnTo>
                <a:lnTo>
                  <a:pt x="14883" y="326120"/>
                </a:lnTo>
                <a:lnTo>
                  <a:pt x="13732" y="322667"/>
                </a:lnTo>
                <a:lnTo>
                  <a:pt x="12965" y="317825"/>
                </a:lnTo>
                <a:lnTo>
                  <a:pt x="13724" y="305707"/>
                </a:lnTo>
                <a:lnTo>
                  <a:pt x="15499" y="288738"/>
                </a:lnTo>
                <a:lnTo>
                  <a:pt x="17952" y="268536"/>
                </a:lnTo>
                <a:lnTo>
                  <a:pt x="19588" y="251257"/>
                </a:lnTo>
                <a:lnTo>
                  <a:pt x="20679" y="235928"/>
                </a:lnTo>
                <a:lnTo>
                  <a:pt x="21405" y="221899"/>
                </a:lnTo>
                <a:lnTo>
                  <a:pt x="23160" y="207466"/>
                </a:lnTo>
                <a:lnTo>
                  <a:pt x="25600" y="192764"/>
                </a:lnTo>
                <a:lnTo>
                  <a:pt x="28496" y="177883"/>
                </a:lnTo>
                <a:lnTo>
                  <a:pt x="32967" y="162882"/>
                </a:lnTo>
                <a:lnTo>
                  <a:pt x="38489" y="147802"/>
                </a:lnTo>
                <a:lnTo>
                  <a:pt x="53464" y="111368"/>
                </a:lnTo>
                <a:lnTo>
                  <a:pt x="58898" y="103000"/>
                </a:lnTo>
                <a:lnTo>
                  <a:pt x="62125" y="98990"/>
                </a:lnTo>
                <a:lnTo>
                  <a:pt x="65547" y="96317"/>
                </a:lnTo>
                <a:lnTo>
                  <a:pt x="69098" y="94535"/>
                </a:lnTo>
                <a:lnTo>
                  <a:pt x="72736" y="93347"/>
                </a:lnTo>
                <a:lnTo>
                  <a:pt x="76430" y="93825"/>
                </a:lnTo>
                <a:lnTo>
                  <a:pt x="80163" y="95413"/>
                </a:lnTo>
                <a:lnTo>
                  <a:pt x="91485" y="103717"/>
                </a:lnTo>
                <a:lnTo>
                  <a:pt x="102883" y="114220"/>
                </a:lnTo>
                <a:lnTo>
                  <a:pt x="106688" y="117900"/>
                </a:lnTo>
                <a:lnTo>
                  <a:pt x="114304" y="128763"/>
                </a:lnTo>
                <a:lnTo>
                  <a:pt x="118113" y="135215"/>
                </a:lnTo>
                <a:lnTo>
                  <a:pt x="120651" y="142057"/>
                </a:lnTo>
                <a:lnTo>
                  <a:pt x="122344" y="149158"/>
                </a:lnTo>
                <a:lnTo>
                  <a:pt x="123473" y="156432"/>
                </a:lnTo>
                <a:lnTo>
                  <a:pt x="126765" y="170171"/>
                </a:lnTo>
                <a:lnTo>
                  <a:pt x="137197" y="209144"/>
                </a:lnTo>
                <a:lnTo>
                  <a:pt x="140994" y="229443"/>
                </a:lnTo>
                <a:lnTo>
                  <a:pt x="143526" y="249326"/>
                </a:lnTo>
                <a:lnTo>
                  <a:pt x="145213" y="268930"/>
                </a:lnTo>
                <a:lnTo>
                  <a:pt x="147608" y="285810"/>
                </a:lnTo>
                <a:lnTo>
                  <a:pt x="150476" y="300874"/>
                </a:lnTo>
                <a:lnTo>
                  <a:pt x="153657" y="314726"/>
                </a:lnTo>
                <a:lnTo>
                  <a:pt x="155778" y="326501"/>
                </a:lnTo>
                <a:lnTo>
                  <a:pt x="157192" y="336891"/>
                </a:lnTo>
                <a:lnTo>
                  <a:pt x="158134" y="346357"/>
                </a:lnTo>
                <a:lnTo>
                  <a:pt x="158763" y="353938"/>
                </a:lnTo>
                <a:lnTo>
                  <a:pt x="159460" y="365748"/>
                </a:lnTo>
                <a:lnTo>
                  <a:pt x="159771" y="382004"/>
                </a:lnTo>
                <a:lnTo>
                  <a:pt x="159909" y="395578"/>
                </a:lnTo>
                <a:lnTo>
                  <a:pt x="159946" y="395643"/>
                </a:lnTo>
                <a:lnTo>
                  <a:pt x="159971" y="393145"/>
                </a:lnTo>
                <a:lnTo>
                  <a:pt x="161257" y="386401"/>
                </a:lnTo>
                <a:lnTo>
                  <a:pt x="166072" y="365359"/>
                </a:lnTo>
                <a:lnTo>
                  <a:pt x="169135" y="345016"/>
                </a:lnTo>
                <a:lnTo>
                  <a:pt x="175924" y="288546"/>
                </a:lnTo>
                <a:lnTo>
                  <a:pt x="180782" y="259518"/>
                </a:lnTo>
                <a:lnTo>
                  <a:pt x="186562" y="231276"/>
                </a:lnTo>
                <a:lnTo>
                  <a:pt x="192955" y="203557"/>
                </a:lnTo>
                <a:lnTo>
                  <a:pt x="201026" y="178728"/>
                </a:lnTo>
                <a:lnTo>
                  <a:pt x="210218" y="155826"/>
                </a:lnTo>
                <a:lnTo>
                  <a:pt x="220154" y="134207"/>
                </a:lnTo>
                <a:lnTo>
                  <a:pt x="229320" y="115985"/>
                </a:lnTo>
                <a:lnTo>
                  <a:pt x="237970" y="100027"/>
                </a:lnTo>
                <a:lnTo>
                  <a:pt x="246276" y="85578"/>
                </a:lnTo>
                <a:lnTo>
                  <a:pt x="254354" y="72135"/>
                </a:lnTo>
                <a:lnTo>
                  <a:pt x="276588" y="36283"/>
                </a:lnTo>
                <a:lnTo>
                  <a:pt x="282182" y="26572"/>
                </a:lnTo>
                <a:lnTo>
                  <a:pt x="287181" y="17558"/>
                </a:lnTo>
                <a:lnTo>
                  <a:pt x="291784" y="11549"/>
                </a:lnTo>
                <a:lnTo>
                  <a:pt x="296123" y="7543"/>
                </a:lnTo>
                <a:lnTo>
                  <a:pt x="300284" y="4872"/>
                </a:lnTo>
                <a:lnTo>
                  <a:pt x="308296" y="1904"/>
                </a:lnTo>
                <a:lnTo>
                  <a:pt x="319947" y="234"/>
                </a:lnTo>
                <a:lnTo>
                  <a:pt x="323788" y="0"/>
                </a:lnTo>
                <a:lnTo>
                  <a:pt x="327618" y="1113"/>
                </a:lnTo>
                <a:lnTo>
                  <a:pt x="335261" y="5737"/>
                </a:lnTo>
                <a:lnTo>
                  <a:pt x="337808" y="8748"/>
                </a:lnTo>
                <a:lnTo>
                  <a:pt x="339505" y="12026"/>
                </a:lnTo>
                <a:lnTo>
                  <a:pt x="342661" y="22864"/>
                </a:lnTo>
                <a:lnTo>
                  <a:pt x="348296" y="44614"/>
                </a:lnTo>
                <a:lnTo>
                  <a:pt x="351577" y="60066"/>
                </a:lnTo>
                <a:lnTo>
                  <a:pt x="358610" y="97555"/>
                </a:lnTo>
                <a:lnTo>
                  <a:pt x="360993" y="113140"/>
                </a:lnTo>
                <a:lnTo>
                  <a:pt x="362581" y="126070"/>
                </a:lnTo>
                <a:lnTo>
                  <a:pt x="363642" y="137230"/>
                </a:lnTo>
                <a:lnTo>
                  <a:pt x="364347" y="148481"/>
                </a:lnTo>
                <a:lnTo>
                  <a:pt x="365132" y="171140"/>
                </a:lnTo>
                <a:lnTo>
                  <a:pt x="365704" y="335692"/>
                </a:lnTo>
                <a:lnTo>
                  <a:pt x="366993" y="346828"/>
                </a:lnTo>
                <a:lnTo>
                  <a:pt x="369122" y="355522"/>
                </a:lnTo>
                <a:lnTo>
                  <a:pt x="371811" y="362588"/>
                </a:lnTo>
                <a:lnTo>
                  <a:pt x="378186" y="373826"/>
                </a:lnTo>
                <a:lnTo>
                  <a:pt x="400050" y="399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6"/>
          <p:cNvSpPr/>
          <p:nvPr/>
        </p:nvSpPr>
        <p:spPr>
          <a:xfrm>
            <a:off x="7592251" y="3104808"/>
            <a:ext cx="808800" cy="403992"/>
          </a:xfrm>
          <a:custGeom>
            <a:avLst/>
            <a:gdLst/>
            <a:ahLst/>
            <a:cxnLst/>
            <a:rect l="0" t="0" r="0" b="0"/>
            <a:pathLst>
              <a:path w="808800" h="403992">
                <a:moveTo>
                  <a:pt x="157289" y="49871"/>
                </a:moveTo>
                <a:lnTo>
                  <a:pt x="151221" y="37736"/>
                </a:lnTo>
                <a:lnTo>
                  <a:pt x="148164" y="34161"/>
                </a:lnTo>
                <a:lnTo>
                  <a:pt x="144855" y="31778"/>
                </a:lnTo>
                <a:lnTo>
                  <a:pt x="137792" y="29130"/>
                </a:lnTo>
                <a:lnTo>
                  <a:pt x="123195" y="27197"/>
                </a:lnTo>
                <a:lnTo>
                  <a:pt x="117583" y="27094"/>
                </a:lnTo>
                <a:lnTo>
                  <a:pt x="113038" y="30877"/>
                </a:lnTo>
                <a:lnTo>
                  <a:pt x="107468" y="37208"/>
                </a:lnTo>
                <a:lnTo>
                  <a:pt x="101215" y="45240"/>
                </a:lnTo>
                <a:lnTo>
                  <a:pt x="94267" y="57550"/>
                </a:lnTo>
                <a:lnTo>
                  <a:pt x="92414" y="62610"/>
                </a:lnTo>
                <a:lnTo>
                  <a:pt x="83582" y="75006"/>
                </a:lnTo>
                <a:lnTo>
                  <a:pt x="77670" y="81868"/>
                </a:lnTo>
                <a:lnTo>
                  <a:pt x="72460" y="90252"/>
                </a:lnTo>
                <a:lnTo>
                  <a:pt x="67716" y="99652"/>
                </a:lnTo>
                <a:lnTo>
                  <a:pt x="59058" y="118986"/>
                </a:lnTo>
                <a:lnTo>
                  <a:pt x="50977" y="136046"/>
                </a:lnTo>
                <a:lnTo>
                  <a:pt x="47044" y="145421"/>
                </a:lnTo>
                <a:lnTo>
                  <a:pt x="43152" y="155481"/>
                </a:lnTo>
                <a:lnTo>
                  <a:pt x="34171" y="179359"/>
                </a:lnTo>
                <a:lnTo>
                  <a:pt x="21712" y="211138"/>
                </a:lnTo>
                <a:lnTo>
                  <a:pt x="16105" y="227232"/>
                </a:lnTo>
                <a:lnTo>
                  <a:pt x="11096" y="243042"/>
                </a:lnTo>
                <a:lnTo>
                  <a:pt x="6487" y="258662"/>
                </a:lnTo>
                <a:lnTo>
                  <a:pt x="3414" y="272885"/>
                </a:lnTo>
                <a:lnTo>
                  <a:pt x="1366" y="286177"/>
                </a:lnTo>
                <a:lnTo>
                  <a:pt x="0" y="298848"/>
                </a:lnTo>
                <a:lnTo>
                  <a:pt x="359" y="308566"/>
                </a:lnTo>
                <a:lnTo>
                  <a:pt x="1869" y="316315"/>
                </a:lnTo>
                <a:lnTo>
                  <a:pt x="4145" y="322751"/>
                </a:lnTo>
                <a:lnTo>
                  <a:pt x="5663" y="329581"/>
                </a:lnTo>
                <a:lnTo>
                  <a:pt x="6675" y="336674"/>
                </a:lnTo>
                <a:lnTo>
                  <a:pt x="7349" y="343943"/>
                </a:lnTo>
                <a:lnTo>
                  <a:pt x="9069" y="351329"/>
                </a:lnTo>
                <a:lnTo>
                  <a:pt x="11485" y="358794"/>
                </a:lnTo>
                <a:lnTo>
                  <a:pt x="14366" y="366309"/>
                </a:lnTo>
                <a:lnTo>
                  <a:pt x="18827" y="371320"/>
                </a:lnTo>
                <a:lnTo>
                  <a:pt x="24342" y="374661"/>
                </a:lnTo>
                <a:lnTo>
                  <a:pt x="30557" y="376888"/>
                </a:lnTo>
                <a:lnTo>
                  <a:pt x="44237" y="386135"/>
                </a:lnTo>
                <a:lnTo>
                  <a:pt x="51441" y="392157"/>
                </a:lnTo>
                <a:lnTo>
                  <a:pt x="58784" y="396172"/>
                </a:lnTo>
                <a:lnTo>
                  <a:pt x="73715" y="400633"/>
                </a:lnTo>
                <a:lnTo>
                  <a:pt x="96142" y="403496"/>
                </a:lnTo>
                <a:lnTo>
                  <a:pt x="109369" y="403888"/>
                </a:lnTo>
                <a:lnTo>
                  <a:pt x="115182" y="402723"/>
                </a:lnTo>
                <a:lnTo>
                  <a:pt x="137023" y="391727"/>
                </a:lnTo>
                <a:lnTo>
                  <a:pt x="187921" y="366040"/>
                </a:lnTo>
                <a:lnTo>
                  <a:pt x="198030" y="359711"/>
                </a:lnTo>
                <a:lnTo>
                  <a:pt x="209849" y="351681"/>
                </a:lnTo>
                <a:lnTo>
                  <a:pt x="222809" y="342518"/>
                </a:lnTo>
                <a:lnTo>
                  <a:pt x="232719" y="333869"/>
                </a:lnTo>
                <a:lnTo>
                  <a:pt x="240595" y="325563"/>
                </a:lnTo>
                <a:lnTo>
                  <a:pt x="247117" y="317486"/>
                </a:lnTo>
                <a:lnTo>
                  <a:pt x="254004" y="309561"/>
                </a:lnTo>
                <a:lnTo>
                  <a:pt x="261136" y="301738"/>
                </a:lnTo>
                <a:lnTo>
                  <a:pt x="268430" y="293982"/>
                </a:lnTo>
                <a:lnTo>
                  <a:pt x="274563" y="286272"/>
                </a:lnTo>
                <a:lnTo>
                  <a:pt x="279921" y="278592"/>
                </a:lnTo>
                <a:lnTo>
                  <a:pt x="284764" y="270932"/>
                </a:lnTo>
                <a:lnTo>
                  <a:pt x="291802" y="260745"/>
                </a:lnTo>
                <a:lnTo>
                  <a:pt x="309782" y="235879"/>
                </a:lnTo>
                <a:lnTo>
                  <a:pt x="317371" y="220867"/>
                </a:lnTo>
                <a:lnTo>
                  <a:pt x="323700" y="204508"/>
                </a:lnTo>
                <a:lnTo>
                  <a:pt x="329190" y="187253"/>
                </a:lnTo>
                <a:lnTo>
                  <a:pt x="334119" y="173209"/>
                </a:lnTo>
                <a:lnTo>
                  <a:pt x="338675" y="161306"/>
                </a:lnTo>
                <a:lnTo>
                  <a:pt x="342984" y="150832"/>
                </a:lnTo>
                <a:lnTo>
                  <a:pt x="347125" y="140038"/>
                </a:lnTo>
                <a:lnTo>
                  <a:pt x="355114" y="117886"/>
                </a:lnTo>
                <a:lnTo>
                  <a:pt x="357752" y="109184"/>
                </a:lnTo>
                <a:lnTo>
                  <a:pt x="359511" y="102113"/>
                </a:lnTo>
                <a:lnTo>
                  <a:pt x="360684" y="96129"/>
                </a:lnTo>
                <a:lnTo>
                  <a:pt x="361465" y="88330"/>
                </a:lnTo>
                <a:lnTo>
                  <a:pt x="361986" y="79321"/>
                </a:lnTo>
                <a:lnTo>
                  <a:pt x="362334" y="69504"/>
                </a:lnTo>
                <a:lnTo>
                  <a:pt x="361296" y="61690"/>
                </a:lnTo>
                <a:lnTo>
                  <a:pt x="356755" y="49621"/>
                </a:lnTo>
                <a:lnTo>
                  <a:pt x="353766" y="45894"/>
                </a:lnTo>
                <a:lnTo>
                  <a:pt x="350504" y="43410"/>
                </a:lnTo>
                <a:lnTo>
                  <a:pt x="347058" y="41754"/>
                </a:lnTo>
                <a:lnTo>
                  <a:pt x="343492" y="41920"/>
                </a:lnTo>
                <a:lnTo>
                  <a:pt x="339844" y="43301"/>
                </a:lnTo>
                <a:lnTo>
                  <a:pt x="318797" y="54641"/>
                </a:lnTo>
                <a:lnTo>
                  <a:pt x="314491" y="59401"/>
                </a:lnTo>
                <a:lnTo>
                  <a:pt x="311620" y="65115"/>
                </a:lnTo>
                <a:lnTo>
                  <a:pt x="307161" y="76966"/>
                </a:lnTo>
                <a:lnTo>
                  <a:pt x="300945" y="86467"/>
                </a:lnTo>
                <a:lnTo>
                  <a:pt x="297510" y="93319"/>
                </a:lnTo>
                <a:lnTo>
                  <a:pt x="293949" y="101696"/>
                </a:lnTo>
                <a:lnTo>
                  <a:pt x="290306" y="111091"/>
                </a:lnTo>
                <a:lnTo>
                  <a:pt x="286606" y="122435"/>
                </a:lnTo>
                <a:lnTo>
                  <a:pt x="282870" y="135077"/>
                </a:lnTo>
                <a:lnTo>
                  <a:pt x="279110" y="148585"/>
                </a:lnTo>
                <a:lnTo>
                  <a:pt x="271544" y="173754"/>
                </a:lnTo>
                <a:lnTo>
                  <a:pt x="267749" y="185800"/>
                </a:lnTo>
                <a:lnTo>
                  <a:pt x="265219" y="196370"/>
                </a:lnTo>
                <a:lnTo>
                  <a:pt x="263532" y="205958"/>
                </a:lnTo>
                <a:lnTo>
                  <a:pt x="262408" y="214889"/>
                </a:lnTo>
                <a:lnTo>
                  <a:pt x="260388" y="227193"/>
                </a:lnTo>
                <a:lnTo>
                  <a:pt x="254757" y="257798"/>
                </a:lnTo>
                <a:lnTo>
                  <a:pt x="254018" y="273579"/>
                </a:lnTo>
                <a:lnTo>
                  <a:pt x="254794" y="289180"/>
                </a:lnTo>
                <a:lnTo>
                  <a:pt x="256583" y="304661"/>
                </a:lnTo>
                <a:lnTo>
                  <a:pt x="259044" y="318791"/>
                </a:lnTo>
                <a:lnTo>
                  <a:pt x="261955" y="332021"/>
                </a:lnTo>
                <a:lnTo>
                  <a:pt x="265167" y="344651"/>
                </a:lnTo>
                <a:lnTo>
                  <a:pt x="268577" y="354341"/>
                </a:lnTo>
                <a:lnTo>
                  <a:pt x="272120" y="362071"/>
                </a:lnTo>
                <a:lnTo>
                  <a:pt x="279445" y="374047"/>
                </a:lnTo>
                <a:lnTo>
                  <a:pt x="286934" y="383603"/>
                </a:lnTo>
                <a:lnTo>
                  <a:pt x="298289" y="396122"/>
                </a:lnTo>
                <a:lnTo>
                  <a:pt x="302090" y="398815"/>
                </a:lnTo>
                <a:lnTo>
                  <a:pt x="309698" y="401808"/>
                </a:lnTo>
                <a:lnTo>
                  <a:pt x="321121" y="403492"/>
                </a:lnTo>
                <a:lnTo>
                  <a:pt x="344685" y="403991"/>
                </a:lnTo>
                <a:lnTo>
                  <a:pt x="361649" y="400721"/>
                </a:lnTo>
                <a:lnTo>
                  <a:pt x="376385" y="395035"/>
                </a:lnTo>
                <a:lnTo>
                  <a:pt x="387168" y="388274"/>
                </a:lnTo>
                <a:lnTo>
                  <a:pt x="396193" y="377649"/>
                </a:lnTo>
                <a:lnTo>
                  <a:pt x="400379" y="371260"/>
                </a:lnTo>
                <a:lnTo>
                  <a:pt x="405709" y="361920"/>
                </a:lnTo>
                <a:lnTo>
                  <a:pt x="418404" y="337996"/>
                </a:lnTo>
                <a:lnTo>
                  <a:pt x="424075" y="325775"/>
                </a:lnTo>
                <a:lnTo>
                  <a:pt x="429127" y="313817"/>
                </a:lnTo>
                <a:lnTo>
                  <a:pt x="452426" y="255114"/>
                </a:lnTo>
                <a:lnTo>
                  <a:pt x="458187" y="238770"/>
                </a:lnTo>
                <a:lnTo>
                  <a:pt x="463298" y="222794"/>
                </a:lnTo>
                <a:lnTo>
                  <a:pt x="467974" y="207063"/>
                </a:lnTo>
                <a:lnTo>
                  <a:pt x="472362" y="194036"/>
                </a:lnTo>
                <a:lnTo>
                  <a:pt x="476558" y="182811"/>
                </a:lnTo>
                <a:lnTo>
                  <a:pt x="480625" y="172788"/>
                </a:lnTo>
                <a:lnTo>
                  <a:pt x="484606" y="161026"/>
                </a:lnTo>
                <a:lnTo>
                  <a:pt x="488530" y="148104"/>
                </a:lnTo>
                <a:lnTo>
                  <a:pt x="492416" y="134410"/>
                </a:lnTo>
                <a:lnTo>
                  <a:pt x="495007" y="122740"/>
                </a:lnTo>
                <a:lnTo>
                  <a:pt x="496735" y="112421"/>
                </a:lnTo>
                <a:lnTo>
                  <a:pt x="497886" y="103001"/>
                </a:lnTo>
                <a:lnTo>
                  <a:pt x="499924" y="94181"/>
                </a:lnTo>
                <a:lnTo>
                  <a:pt x="502552" y="85761"/>
                </a:lnTo>
                <a:lnTo>
                  <a:pt x="508859" y="68363"/>
                </a:lnTo>
                <a:lnTo>
                  <a:pt x="515895" y="47929"/>
                </a:lnTo>
                <a:lnTo>
                  <a:pt x="519549" y="39687"/>
                </a:lnTo>
                <a:lnTo>
                  <a:pt x="526997" y="27142"/>
                </a:lnTo>
                <a:lnTo>
                  <a:pt x="529491" y="24558"/>
                </a:lnTo>
                <a:lnTo>
                  <a:pt x="531153" y="24106"/>
                </a:lnTo>
                <a:lnTo>
                  <a:pt x="539890" y="32505"/>
                </a:lnTo>
                <a:lnTo>
                  <a:pt x="541895" y="38294"/>
                </a:lnTo>
                <a:lnTo>
                  <a:pt x="543233" y="45963"/>
                </a:lnTo>
                <a:lnTo>
                  <a:pt x="544126" y="54886"/>
                </a:lnTo>
                <a:lnTo>
                  <a:pt x="544719" y="70994"/>
                </a:lnTo>
                <a:lnTo>
                  <a:pt x="545380" y="115986"/>
                </a:lnTo>
                <a:lnTo>
                  <a:pt x="543016" y="149828"/>
                </a:lnTo>
                <a:lnTo>
                  <a:pt x="538901" y="190169"/>
                </a:lnTo>
                <a:lnTo>
                  <a:pt x="530094" y="268436"/>
                </a:lnTo>
                <a:lnTo>
                  <a:pt x="527746" y="294641"/>
                </a:lnTo>
                <a:lnTo>
                  <a:pt x="525136" y="328838"/>
                </a:lnTo>
                <a:lnTo>
                  <a:pt x="523976" y="339803"/>
                </a:lnTo>
                <a:lnTo>
                  <a:pt x="523461" y="330283"/>
                </a:lnTo>
                <a:lnTo>
                  <a:pt x="523323" y="320633"/>
                </a:lnTo>
                <a:lnTo>
                  <a:pt x="524502" y="310389"/>
                </a:lnTo>
                <a:lnTo>
                  <a:pt x="526558" y="299750"/>
                </a:lnTo>
                <a:lnTo>
                  <a:pt x="529197" y="288847"/>
                </a:lnTo>
                <a:lnTo>
                  <a:pt x="532228" y="277768"/>
                </a:lnTo>
                <a:lnTo>
                  <a:pt x="538982" y="255299"/>
                </a:lnTo>
                <a:lnTo>
                  <a:pt x="556205" y="202210"/>
                </a:lnTo>
                <a:lnTo>
                  <a:pt x="573345" y="150597"/>
                </a:lnTo>
                <a:lnTo>
                  <a:pt x="583249" y="125912"/>
                </a:lnTo>
                <a:lnTo>
                  <a:pt x="593663" y="103105"/>
                </a:lnTo>
                <a:lnTo>
                  <a:pt x="604415" y="81550"/>
                </a:lnTo>
                <a:lnTo>
                  <a:pt x="614122" y="64641"/>
                </a:lnTo>
                <a:lnTo>
                  <a:pt x="623135" y="50828"/>
                </a:lnTo>
                <a:lnTo>
                  <a:pt x="631683" y="39079"/>
                </a:lnTo>
                <a:lnTo>
                  <a:pt x="639921" y="29976"/>
                </a:lnTo>
                <a:lnTo>
                  <a:pt x="647954" y="22638"/>
                </a:lnTo>
                <a:lnTo>
                  <a:pt x="662382" y="11098"/>
                </a:lnTo>
                <a:lnTo>
                  <a:pt x="673028" y="1735"/>
                </a:lnTo>
                <a:lnTo>
                  <a:pt x="678915" y="0"/>
                </a:lnTo>
                <a:lnTo>
                  <a:pt x="685380" y="114"/>
                </a:lnTo>
                <a:lnTo>
                  <a:pt x="692229" y="1460"/>
                </a:lnTo>
                <a:lnTo>
                  <a:pt x="703227" y="6342"/>
                </a:lnTo>
                <a:lnTo>
                  <a:pt x="716558" y="16231"/>
                </a:lnTo>
                <a:lnTo>
                  <a:pt x="720634" y="19824"/>
                </a:lnTo>
                <a:lnTo>
                  <a:pt x="723353" y="23490"/>
                </a:lnTo>
                <a:lnTo>
                  <a:pt x="726373" y="30950"/>
                </a:lnTo>
                <a:lnTo>
                  <a:pt x="740208" y="66561"/>
                </a:lnTo>
                <a:lnTo>
                  <a:pt x="744022" y="78777"/>
                </a:lnTo>
                <a:lnTo>
                  <a:pt x="746564" y="89462"/>
                </a:lnTo>
                <a:lnTo>
                  <a:pt x="748259" y="99125"/>
                </a:lnTo>
                <a:lnTo>
                  <a:pt x="749389" y="109377"/>
                </a:lnTo>
                <a:lnTo>
                  <a:pt x="750142" y="120022"/>
                </a:lnTo>
                <a:lnTo>
                  <a:pt x="750645" y="130928"/>
                </a:lnTo>
                <a:lnTo>
                  <a:pt x="751202" y="159980"/>
                </a:lnTo>
                <a:lnTo>
                  <a:pt x="751351" y="176617"/>
                </a:lnTo>
                <a:lnTo>
                  <a:pt x="752720" y="196599"/>
                </a:lnTo>
                <a:lnTo>
                  <a:pt x="754903" y="218810"/>
                </a:lnTo>
                <a:lnTo>
                  <a:pt x="757628" y="242507"/>
                </a:lnTo>
                <a:lnTo>
                  <a:pt x="760715" y="263385"/>
                </a:lnTo>
                <a:lnTo>
                  <a:pt x="764042" y="282384"/>
                </a:lnTo>
                <a:lnTo>
                  <a:pt x="767531" y="300130"/>
                </a:lnTo>
                <a:lnTo>
                  <a:pt x="769857" y="313230"/>
                </a:lnTo>
                <a:lnTo>
                  <a:pt x="771408" y="323234"/>
                </a:lnTo>
                <a:lnTo>
                  <a:pt x="772441" y="331173"/>
                </a:lnTo>
                <a:lnTo>
                  <a:pt x="776976" y="343381"/>
                </a:lnTo>
                <a:lnTo>
                  <a:pt x="781956" y="353040"/>
                </a:lnTo>
                <a:lnTo>
                  <a:pt x="784168" y="361567"/>
                </a:lnTo>
                <a:lnTo>
                  <a:pt x="786029" y="364348"/>
                </a:lnTo>
                <a:lnTo>
                  <a:pt x="788538" y="366203"/>
                </a:lnTo>
                <a:lnTo>
                  <a:pt x="791482" y="367438"/>
                </a:lnTo>
                <a:lnTo>
                  <a:pt x="808799" y="3699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7"/>
          <p:cNvSpPr/>
          <p:nvPr/>
        </p:nvSpPr>
        <p:spPr>
          <a:xfrm>
            <a:off x="8494221" y="2823209"/>
            <a:ext cx="32559" cy="788671"/>
          </a:xfrm>
          <a:custGeom>
            <a:avLst/>
            <a:gdLst/>
            <a:ahLst/>
            <a:cxnLst/>
            <a:rect l="0" t="0" r="0" b="0"/>
            <a:pathLst>
              <a:path w="32559" h="788671">
                <a:moveTo>
                  <a:pt x="32558" y="0"/>
                </a:moveTo>
                <a:lnTo>
                  <a:pt x="26491" y="12136"/>
                </a:lnTo>
                <a:lnTo>
                  <a:pt x="24703" y="18251"/>
                </a:lnTo>
                <a:lnTo>
                  <a:pt x="23511" y="24867"/>
                </a:lnTo>
                <a:lnTo>
                  <a:pt x="22717" y="31818"/>
                </a:lnTo>
                <a:lnTo>
                  <a:pt x="21835" y="49702"/>
                </a:lnTo>
                <a:lnTo>
                  <a:pt x="21599" y="59805"/>
                </a:lnTo>
                <a:lnTo>
                  <a:pt x="20173" y="70350"/>
                </a:lnTo>
                <a:lnTo>
                  <a:pt x="17951" y="81190"/>
                </a:lnTo>
                <a:lnTo>
                  <a:pt x="15200" y="92227"/>
                </a:lnTo>
                <a:lnTo>
                  <a:pt x="13366" y="108475"/>
                </a:lnTo>
                <a:lnTo>
                  <a:pt x="12144" y="128197"/>
                </a:lnTo>
                <a:lnTo>
                  <a:pt x="11329" y="150235"/>
                </a:lnTo>
                <a:lnTo>
                  <a:pt x="9515" y="170007"/>
                </a:lnTo>
                <a:lnTo>
                  <a:pt x="7036" y="188268"/>
                </a:lnTo>
                <a:lnTo>
                  <a:pt x="4114" y="205522"/>
                </a:lnTo>
                <a:lnTo>
                  <a:pt x="2165" y="232265"/>
                </a:lnTo>
                <a:lnTo>
                  <a:pt x="866" y="265334"/>
                </a:lnTo>
                <a:lnTo>
                  <a:pt x="0" y="302619"/>
                </a:lnTo>
                <a:lnTo>
                  <a:pt x="693" y="336366"/>
                </a:lnTo>
                <a:lnTo>
                  <a:pt x="2425" y="367754"/>
                </a:lnTo>
                <a:lnTo>
                  <a:pt x="4850" y="397570"/>
                </a:lnTo>
                <a:lnTo>
                  <a:pt x="6466" y="422527"/>
                </a:lnTo>
                <a:lnTo>
                  <a:pt x="8262" y="463803"/>
                </a:lnTo>
                <a:lnTo>
                  <a:pt x="9273" y="515601"/>
                </a:lnTo>
                <a:lnTo>
                  <a:pt x="9572" y="581325"/>
                </a:lnTo>
                <a:lnTo>
                  <a:pt x="10884" y="600911"/>
                </a:lnTo>
                <a:lnTo>
                  <a:pt x="13029" y="617777"/>
                </a:lnTo>
                <a:lnTo>
                  <a:pt x="15729" y="632831"/>
                </a:lnTo>
                <a:lnTo>
                  <a:pt x="17529" y="646678"/>
                </a:lnTo>
                <a:lnTo>
                  <a:pt x="18729" y="659719"/>
                </a:lnTo>
                <a:lnTo>
                  <a:pt x="19529" y="672223"/>
                </a:lnTo>
                <a:lnTo>
                  <a:pt x="20418" y="713209"/>
                </a:lnTo>
                <a:lnTo>
                  <a:pt x="21129" y="788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8"/>
          <p:cNvSpPr/>
          <p:nvPr/>
        </p:nvSpPr>
        <p:spPr>
          <a:xfrm>
            <a:off x="8412479" y="3006089"/>
            <a:ext cx="720091" cy="445437"/>
          </a:xfrm>
          <a:custGeom>
            <a:avLst/>
            <a:gdLst/>
            <a:ahLst/>
            <a:cxnLst/>
            <a:rect l="0" t="0" r="0" b="0"/>
            <a:pathLst>
              <a:path w="720091" h="445437">
                <a:moveTo>
                  <a:pt x="0" y="228600"/>
                </a:moveTo>
                <a:lnTo>
                  <a:pt x="6069" y="228600"/>
                </a:lnTo>
                <a:lnTo>
                  <a:pt x="9125" y="229871"/>
                </a:lnTo>
                <a:lnTo>
                  <a:pt x="19497" y="236456"/>
                </a:lnTo>
                <a:lnTo>
                  <a:pt x="26869" y="238442"/>
                </a:lnTo>
                <a:lnTo>
                  <a:pt x="45747" y="239821"/>
                </a:lnTo>
                <a:lnTo>
                  <a:pt x="67034" y="239989"/>
                </a:lnTo>
                <a:lnTo>
                  <a:pt x="72630" y="238733"/>
                </a:lnTo>
                <a:lnTo>
                  <a:pt x="87843" y="232167"/>
                </a:lnTo>
                <a:lnTo>
                  <a:pt x="106602" y="228387"/>
                </a:lnTo>
                <a:lnTo>
                  <a:pt x="123308" y="219788"/>
                </a:lnTo>
                <a:lnTo>
                  <a:pt x="141164" y="212831"/>
                </a:lnTo>
                <a:lnTo>
                  <a:pt x="158413" y="208892"/>
                </a:lnTo>
                <a:lnTo>
                  <a:pt x="174546" y="205871"/>
                </a:lnTo>
                <a:lnTo>
                  <a:pt x="190183" y="200295"/>
                </a:lnTo>
                <a:lnTo>
                  <a:pt x="202212" y="193584"/>
                </a:lnTo>
                <a:lnTo>
                  <a:pt x="207198" y="190016"/>
                </a:lnTo>
                <a:lnTo>
                  <a:pt x="216126" y="179278"/>
                </a:lnTo>
                <a:lnTo>
                  <a:pt x="220283" y="172859"/>
                </a:lnTo>
                <a:lnTo>
                  <a:pt x="231677" y="162340"/>
                </a:lnTo>
                <a:lnTo>
                  <a:pt x="248986" y="149278"/>
                </a:lnTo>
                <a:lnTo>
                  <a:pt x="253620" y="145239"/>
                </a:lnTo>
                <a:lnTo>
                  <a:pt x="256711" y="141276"/>
                </a:lnTo>
                <a:lnTo>
                  <a:pt x="263599" y="128361"/>
                </a:lnTo>
                <a:lnTo>
                  <a:pt x="274212" y="115893"/>
                </a:lnTo>
                <a:lnTo>
                  <a:pt x="279328" y="107742"/>
                </a:lnTo>
                <a:lnTo>
                  <a:pt x="284009" y="98498"/>
                </a:lnTo>
                <a:lnTo>
                  <a:pt x="288399" y="88526"/>
                </a:lnTo>
                <a:lnTo>
                  <a:pt x="291326" y="78067"/>
                </a:lnTo>
                <a:lnTo>
                  <a:pt x="293277" y="67285"/>
                </a:lnTo>
                <a:lnTo>
                  <a:pt x="296410" y="40808"/>
                </a:lnTo>
                <a:lnTo>
                  <a:pt x="296952" y="30154"/>
                </a:lnTo>
                <a:lnTo>
                  <a:pt x="295759" y="27723"/>
                </a:lnTo>
                <a:lnTo>
                  <a:pt x="293692" y="26102"/>
                </a:lnTo>
                <a:lnTo>
                  <a:pt x="291045" y="25022"/>
                </a:lnTo>
                <a:lnTo>
                  <a:pt x="281251" y="23501"/>
                </a:lnTo>
                <a:lnTo>
                  <a:pt x="270306" y="23050"/>
                </a:lnTo>
                <a:lnTo>
                  <a:pt x="266564" y="24257"/>
                </a:lnTo>
                <a:lnTo>
                  <a:pt x="259020" y="28985"/>
                </a:lnTo>
                <a:lnTo>
                  <a:pt x="256500" y="32023"/>
                </a:lnTo>
                <a:lnTo>
                  <a:pt x="254820" y="35319"/>
                </a:lnTo>
                <a:lnTo>
                  <a:pt x="253701" y="38786"/>
                </a:lnTo>
                <a:lnTo>
                  <a:pt x="245683" y="49412"/>
                </a:lnTo>
                <a:lnTo>
                  <a:pt x="239988" y="55802"/>
                </a:lnTo>
                <a:lnTo>
                  <a:pt x="236193" y="62601"/>
                </a:lnTo>
                <a:lnTo>
                  <a:pt x="233662" y="69674"/>
                </a:lnTo>
                <a:lnTo>
                  <a:pt x="231975" y="76930"/>
                </a:lnTo>
                <a:lnTo>
                  <a:pt x="229580" y="84307"/>
                </a:lnTo>
                <a:lnTo>
                  <a:pt x="226713" y="91764"/>
                </a:lnTo>
                <a:lnTo>
                  <a:pt x="223532" y="99277"/>
                </a:lnTo>
                <a:lnTo>
                  <a:pt x="221412" y="109364"/>
                </a:lnTo>
                <a:lnTo>
                  <a:pt x="219998" y="121170"/>
                </a:lnTo>
                <a:lnTo>
                  <a:pt x="219056" y="134120"/>
                </a:lnTo>
                <a:lnTo>
                  <a:pt x="218428" y="145293"/>
                </a:lnTo>
                <a:lnTo>
                  <a:pt x="217729" y="164482"/>
                </a:lnTo>
                <a:lnTo>
                  <a:pt x="217336" y="201700"/>
                </a:lnTo>
                <a:lnTo>
                  <a:pt x="218551" y="217017"/>
                </a:lnTo>
                <a:lnTo>
                  <a:pt x="220631" y="233578"/>
                </a:lnTo>
                <a:lnTo>
                  <a:pt x="223287" y="250969"/>
                </a:lnTo>
                <a:lnTo>
                  <a:pt x="227599" y="266373"/>
                </a:lnTo>
                <a:lnTo>
                  <a:pt x="233012" y="280452"/>
                </a:lnTo>
                <a:lnTo>
                  <a:pt x="239162" y="293648"/>
                </a:lnTo>
                <a:lnTo>
                  <a:pt x="245801" y="306256"/>
                </a:lnTo>
                <a:lnTo>
                  <a:pt x="252768" y="318470"/>
                </a:lnTo>
                <a:lnTo>
                  <a:pt x="259952" y="330424"/>
                </a:lnTo>
                <a:lnTo>
                  <a:pt x="267281" y="340933"/>
                </a:lnTo>
                <a:lnTo>
                  <a:pt x="274707" y="350479"/>
                </a:lnTo>
                <a:lnTo>
                  <a:pt x="282199" y="359383"/>
                </a:lnTo>
                <a:lnTo>
                  <a:pt x="297296" y="372662"/>
                </a:lnTo>
                <a:lnTo>
                  <a:pt x="311201" y="381528"/>
                </a:lnTo>
                <a:lnTo>
                  <a:pt x="321615" y="385469"/>
                </a:lnTo>
                <a:lnTo>
                  <a:pt x="334618" y="387687"/>
                </a:lnTo>
                <a:lnTo>
                  <a:pt x="346514" y="388344"/>
                </a:lnTo>
                <a:lnTo>
                  <a:pt x="357630" y="385110"/>
                </a:lnTo>
                <a:lnTo>
                  <a:pt x="369767" y="379441"/>
                </a:lnTo>
                <a:lnTo>
                  <a:pt x="383739" y="369108"/>
                </a:lnTo>
                <a:lnTo>
                  <a:pt x="391954" y="361745"/>
                </a:lnTo>
                <a:lnTo>
                  <a:pt x="399839" y="350852"/>
                </a:lnTo>
                <a:lnTo>
                  <a:pt x="407577" y="338815"/>
                </a:lnTo>
                <a:lnTo>
                  <a:pt x="415249" y="329231"/>
                </a:lnTo>
                <a:lnTo>
                  <a:pt x="422892" y="317352"/>
                </a:lnTo>
                <a:lnTo>
                  <a:pt x="430523" y="303606"/>
                </a:lnTo>
                <a:lnTo>
                  <a:pt x="438147" y="289029"/>
                </a:lnTo>
                <a:lnTo>
                  <a:pt x="441958" y="280316"/>
                </a:lnTo>
                <a:lnTo>
                  <a:pt x="445769" y="270698"/>
                </a:lnTo>
                <a:lnTo>
                  <a:pt x="449580" y="260475"/>
                </a:lnTo>
                <a:lnTo>
                  <a:pt x="454660" y="243501"/>
                </a:lnTo>
                <a:lnTo>
                  <a:pt x="467079" y="197546"/>
                </a:lnTo>
                <a:lnTo>
                  <a:pt x="471405" y="178688"/>
                </a:lnTo>
                <a:lnTo>
                  <a:pt x="474290" y="163575"/>
                </a:lnTo>
                <a:lnTo>
                  <a:pt x="476214" y="150960"/>
                </a:lnTo>
                <a:lnTo>
                  <a:pt x="478766" y="141280"/>
                </a:lnTo>
                <a:lnTo>
                  <a:pt x="481737" y="133557"/>
                </a:lnTo>
                <a:lnTo>
                  <a:pt x="484988" y="127138"/>
                </a:lnTo>
                <a:lnTo>
                  <a:pt x="485887" y="120319"/>
                </a:lnTo>
                <a:lnTo>
                  <a:pt x="485215" y="113233"/>
                </a:lnTo>
                <a:lnTo>
                  <a:pt x="483496" y="105969"/>
                </a:lnTo>
                <a:lnTo>
                  <a:pt x="483621" y="98586"/>
                </a:lnTo>
                <a:lnTo>
                  <a:pt x="484974" y="91124"/>
                </a:lnTo>
                <a:lnTo>
                  <a:pt x="488594" y="77330"/>
                </a:lnTo>
                <a:lnTo>
                  <a:pt x="490203" y="66966"/>
                </a:lnTo>
                <a:lnTo>
                  <a:pt x="491110" y="53991"/>
                </a:lnTo>
                <a:lnTo>
                  <a:pt x="491377" y="48171"/>
                </a:lnTo>
                <a:lnTo>
                  <a:pt x="491468" y="59140"/>
                </a:lnTo>
                <a:lnTo>
                  <a:pt x="491488" y="108244"/>
                </a:lnTo>
                <a:lnTo>
                  <a:pt x="492758" y="116613"/>
                </a:lnTo>
                <a:lnTo>
                  <a:pt x="494876" y="124732"/>
                </a:lnTo>
                <a:lnTo>
                  <a:pt x="497557" y="132685"/>
                </a:lnTo>
                <a:lnTo>
                  <a:pt x="499345" y="140527"/>
                </a:lnTo>
                <a:lnTo>
                  <a:pt x="500537" y="148295"/>
                </a:lnTo>
                <a:lnTo>
                  <a:pt x="501331" y="156013"/>
                </a:lnTo>
                <a:lnTo>
                  <a:pt x="501861" y="163699"/>
                </a:lnTo>
                <a:lnTo>
                  <a:pt x="502214" y="171363"/>
                </a:lnTo>
                <a:lnTo>
                  <a:pt x="502607" y="186651"/>
                </a:lnTo>
                <a:lnTo>
                  <a:pt x="502879" y="291531"/>
                </a:lnTo>
                <a:lnTo>
                  <a:pt x="504163" y="326434"/>
                </a:lnTo>
                <a:lnTo>
                  <a:pt x="506289" y="359863"/>
                </a:lnTo>
                <a:lnTo>
                  <a:pt x="508976" y="392309"/>
                </a:lnTo>
                <a:lnTo>
                  <a:pt x="509498" y="413939"/>
                </a:lnTo>
                <a:lnTo>
                  <a:pt x="508575" y="428360"/>
                </a:lnTo>
                <a:lnTo>
                  <a:pt x="506690" y="437973"/>
                </a:lnTo>
                <a:lnTo>
                  <a:pt x="504596" y="445268"/>
                </a:lnTo>
                <a:lnTo>
                  <a:pt x="504037" y="445436"/>
                </a:lnTo>
                <a:lnTo>
                  <a:pt x="503665" y="444277"/>
                </a:lnTo>
                <a:lnTo>
                  <a:pt x="503251" y="439604"/>
                </a:lnTo>
                <a:lnTo>
                  <a:pt x="501871" y="436579"/>
                </a:lnTo>
                <a:lnTo>
                  <a:pt x="496951" y="429832"/>
                </a:lnTo>
                <a:lnTo>
                  <a:pt x="495130" y="424985"/>
                </a:lnTo>
                <a:lnTo>
                  <a:pt x="493109" y="412826"/>
                </a:lnTo>
                <a:lnTo>
                  <a:pt x="493840" y="399677"/>
                </a:lnTo>
                <a:lnTo>
                  <a:pt x="495597" y="382022"/>
                </a:lnTo>
                <a:lnTo>
                  <a:pt x="498038" y="361362"/>
                </a:lnTo>
                <a:lnTo>
                  <a:pt x="499665" y="342508"/>
                </a:lnTo>
                <a:lnTo>
                  <a:pt x="500750" y="324859"/>
                </a:lnTo>
                <a:lnTo>
                  <a:pt x="501474" y="308012"/>
                </a:lnTo>
                <a:lnTo>
                  <a:pt x="505766" y="282812"/>
                </a:lnTo>
                <a:lnTo>
                  <a:pt x="512438" y="252041"/>
                </a:lnTo>
                <a:lnTo>
                  <a:pt x="520695" y="217558"/>
                </a:lnTo>
                <a:lnTo>
                  <a:pt x="528741" y="190759"/>
                </a:lnTo>
                <a:lnTo>
                  <a:pt x="536644" y="169083"/>
                </a:lnTo>
                <a:lnTo>
                  <a:pt x="544453" y="150822"/>
                </a:lnTo>
                <a:lnTo>
                  <a:pt x="554738" y="133568"/>
                </a:lnTo>
                <a:lnTo>
                  <a:pt x="566676" y="116986"/>
                </a:lnTo>
                <a:lnTo>
                  <a:pt x="589676" y="88824"/>
                </a:lnTo>
                <a:lnTo>
                  <a:pt x="597588" y="79536"/>
                </a:lnTo>
                <a:lnTo>
                  <a:pt x="611035" y="65830"/>
                </a:lnTo>
                <a:lnTo>
                  <a:pt x="625478" y="55504"/>
                </a:lnTo>
                <a:lnTo>
                  <a:pt x="643751" y="46682"/>
                </a:lnTo>
                <a:lnTo>
                  <a:pt x="665842" y="37258"/>
                </a:lnTo>
                <a:lnTo>
                  <a:pt x="711943" y="15333"/>
                </a:lnTo>
                <a:lnTo>
                  <a:pt x="714660" y="12762"/>
                </a:lnTo>
                <a:lnTo>
                  <a:pt x="716469" y="9778"/>
                </a:lnTo>
                <a:lnTo>
                  <a:pt x="7200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is an angle bisector?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2590800"/>
            <a:ext cx="7707064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33"/>
          <p:cNvSpPr/>
          <p:nvPr/>
        </p:nvSpPr>
        <p:spPr>
          <a:xfrm>
            <a:off x="4240714" y="4264394"/>
            <a:ext cx="131779" cy="135237"/>
          </a:xfrm>
          <a:custGeom>
            <a:avLst/>
            <a:gdLst/>
            <a:ahLst/>
            <a:cxnLst/>
            <a:rect l="0" t="0" r="0" b="0"/>
            <a:pathLst>
              <a:path w="131779" h="135237">
                <a:moveTo>
                  <a:pt x="79826" y="67576"/>
                </a:moveTo>
                <a:lnTo>
                  <a:pt x="54075" y="67576"/>
                </a:lnTo>
                <a:lnTo>
                  <a:pt x="49959" y="66306"/>
                </a:lnTo>
                <a:lnTo>
                  <a:pt x="45944" y="64189"/>
                </a:lnTo>
                <a:lnTo>
                  <a:pt x="36444" y="57734"/>
                </a:lnTo>
                <a:lnTo>
                  <a:pt x="34395" y="55935"/>
                </a:lnTo>
                <a:lnTo>
                  <a:pt x="24470" y="46444"/>
                </a:lnTo>
                <a:lnTo>
                  <a:pt x="22602" y="45868"/>
                </a:lnTo>
                <a:lnTo>
                  <a:pt x="20086" y="45484"/>
                </a:lnTo>
                <a:lnTo>
                  <a:pt x="17140" y="45227"/>
                </a:lnTo>
                <a:lnTo>
                  <a:pt x="13905" y="45057"/>
                </a:lnTo>
                <a:lnTo>
                  <a:pt x="6924" y="44867"/>
                </a:lnTo>
                <a:lnTo>
                  <a:pt x="4555" y="47357"/>
                </a:lnTo>
                <a:lnTo>
                  <a:pt x="2975" y="51556"/>
                </a:lnTo>
                <a:lnTo>
                  <a:pt x="1922" y="56896"/>
                </a:lnTo>
                <a:lnTo>
                  <a:pt x="1220" y="68076"/>
                </a:lnTo>
                <a:lnTo>
                  <a:pt x="0" y="125685"/>
                </a:lnTo>
                <a:lnTo>
                  <a:pt x="1209" y="129175"/>
                </a:lnTo>
                <a:lnTo>
                  <a:pt x="3285" y="131502"/>
                </a:lnTo>
                <a:lnTo>
                  <a:pt x="5938" y="133053"/>
                </a:lnTo>
                <a:lnTo>
                  <a:pt x="8977" y="134087"/>
                </a:lnTo>
                <a:lnTo>
                  <a:pt x="12274" y="134777"/>
                </a:lnTo>
                <a:lnTo>
                  <a:pt x="15741" y="135236"/>
                </a:lnTo>
                <a:lnTo>
                  <a:pt x="19322" y="134272"/>
                </a:lnTo>
                <a:lnTo>
                  <a:pt x="22980" y="132360"/>
                </a:lnTo>
                <a:lnTo>
                  <a:pt x="26689" y="129815"/>
                </a:lnTo>
                <a:lnTo>
                  <a:pt x="30431" y="126849"/>
                </a:lnTo>
                <a:lnTo>
                  <a:pt x="34196" y="123601"/>
                </a:lnTo>
                <a:lnTo>
                  <a:pt x="37975" y="120166"/>
                </a:lnTo>
                <a:lnTo>
                  <a:pt x="48949" y="109576"/>
                </a:lnTo>
                <a:lnTo>
                  <a:pt x="55431" y="103195"/>
                </a:lnTo>
                <a:lnTo>
                  <a:pt x="61023" y="96402"/>
                </a:lnTo>
                <a:lnTo>
                  <a:pt x="66020" y="89333"/>
                </a:lnTo>
                <a:lnTo>
                  <a:pt x="70622" y="82081"/>
                </a:lnTo>
                <a:lnTo>
                  <a:pt x="76230" y="74705"/>
                </a:lnTo>
                <a:lnTo>
                  <a:pt x="82508" y="67249"/>
                </a:lnTo>
                <a:lnTo>
                  <a:pt x="89234" y="59738"/>
                </a:lnTo>
                <a:lnTo>
                  <a:pt x="94988" y="50920"/>
                </a:lnTo>
                <a:lnTo>
                  <a:pt x="100094" y="41232"/>
                </a:lnTo>
                <a:lnTo>
                  <a:pt x="104768" y="30963"/>
                </a:lnTo>
                <a:lnTo>
                  <a:pt x="107884" y="22847"/>
                </a:lnTo>
                <a:lnTo>
                  <a:pt x="109961" y="16167"/>
                </a:lnTo>
                <a:lnTo>
                  <a:pt x="113295" y="2387"/>
                </a:lnTo>
                <a:lnTo>
                  <a:pt x="112298" y="1257"/>
                </a:lnTo>
                <a:lnTo>
                  <a:pt x="110364" y="503"/>
                </a:lnTo>
                <a:lnTo>
                  <a:pt x="107805" y="0"/>
                </a:lnTo>
                <a:lnTo>
                  <a:pt x="104828" y="935"/>
                </a:lnTo>
                <a:lnTo>
                  <a:pt x="101574" y="2829"/>
                </a:lnTo>
                <a:lnTo>
                  <a:pt x="98135" y="5361"/>
                </a:lnTo>
                <a:lnTo>
                  <a:pt x="94571" y="9589"/>
                </a:lnTo>
                <a:lnTo>
                  <a:pt x="90926" y="14948"/>
                </a:lnTo>
                <a:lnTo>
                  <a:pt x="87226" y="21061"/>
                </a:lnTo>
                <a:lnTo>
                  <a:pt x="84759" y="26405"/>
                </a:lnTo>
                <a:lnTo>
                  <a:pt x="83115" y="31239"/>
                </a:lnTo>
                <a:lnTo>
                  <a:pt x="82018" y="35731"/>
                </a:lnTo>
                <a:lnTo>
                  <a:pt x="80018" y="41266"/>
                </a:lnTo>
                <a:lnTo>
                  <a:pt x="77413" y="47496"/>
                </a:lnTo>
                <a:lnTo>
                  <a:pt x="74408" y="54189"/>
                </a:lnTo>
                <a:lnTo>
                  <a:pt x="72403" y="59921"/>
                </a:lnTo>
                <a:lnTo>
                  <a:pt x="71067" y="65013"/>
                </a:lnTo>
                <a:lnTo>
                  <a:pt x="70177" y="69677"/>
                </a:lnTo>
                <a:lnTo>
                  <a:pt x="69583" y="74057"/>
                </a:lnTo>
                <a:lnTo>
                  <a:pt x="69187" y="78246"/>
                </a:lnTo>
                <a:lnTo>
                  <a:pt x="68924" y="82310"/>
                </a:lnTo>
                <a:lnTo>
                  <a:pt x="68748" y="86288"/>
                </a:lnTo>
                <a:lnTo>
                  <a:pt x="68552" y="94096"/>
                </a:lnTo>
                <a:lnTo>
                  <a:pt x="69770" y="96685"/>
                </a:lnTo>
                <a:lnTo>
                  <a:pt x="71852" y="98412"/>
                </a:lnTo>
                <a:lnTo>
                  <a:pt x="74510" y="99563"/>
                </a:lnTo>
                <a:lnTo>
                  <a:pt x="77552" y="101601"/>
                </a:lnTo>
                <a:lnTo>
                  <a:pt x="80850" y="104229"/>
                </a:lnTo>
                <a:lnTo>
                  <a:pt x="84318" y="107251"/>
                </a:lnTo>
                <a:lnTo>
                  <a:pt x="87901" y="109266"/>
                </a:lnTo>
                <a:lnTo>
                  <a:pt x="91559" y="110609"/>
                </a:lnTo>
                <a:lnTo>
                  <a:pt x="95268" y="111505"/>
                </a:lnTo>
                <a:lnTo>
                  <a:pt x="99011" y="110831"/>
                </a:lnTo>
                <a:lnTo>
                  <a:pt x="102775" y="109113"/>
                </a:lnTo>
                <a:lnTo>
                  <a:pt x="106556" y="106697"/>
                </a:lnTo>
                <a:lnTo>
                  <a:pt x="109075" y="103816"/>
                </a:lnTo>
                <a:lnTo>
                  <a:pt x="110756" y="100626"/>
                </a:lnTo>
                <a:lnTo>
                  <a:pt x="111875" y="97229"/>
                </a:lnTo>
                <a:lnTo>
                  <a:pt x="113892" y="93695"/>
                </a:lnTo>
                <a:lnTo>
                  <a:pt x="116507" y="90068"/>
                </a:lnTo>
                <a:lnTo>
                  <a:pt x="119520" y="86381"/>
                </a:lnTo>
                <a:lnTo>
                  <a:pt x="121528" y="81382"/>
                </a:lnTo>
                <a:lnTo>
                  <a:pt x="122867" y="75510"/>
                </a:lnTo>
                <a:lnTo>
                  <a:pt x="123760" y="69055"/>
                </a:lnTo>
                <a:lnTo>
                  <a:pt x="125625" y="63482"/>
                </a:lnTo>
                <a:lnTo>
                  <a:pt x="128139" y="58496"/>
                </a:lnTo>
                <a:lnTo>
                  <a:pt x="131085" y="53903"/>
                </a:lnTo>
                <a:lnTo>
                  <a:pt x="131778" y="50840"/>
                </a:lnTo>
                <a:lnTo>
                  <a:pt x="130971" y="48799"/>
                </a:lnTo>
                <a:lnTo>
                  <a:pt x="129163" y="47438"/>
                </a:lnTo>
                <a:lnTo>
                  <a:pt x="126687" y="46530"/>
                </a:lnTo>
                <a:lnTo>
                  <a:pt x="123766" y="45925"/>
                </a:lnTo>
                <a:lnTo>
                  <a:pt x="116022" y="44954"/>
                </a:lnTo>
                <a:lnTo>
                  <a:pt x="114117" y="46145"/>
                </a:lnTo>
                <a:lnTo>
                  <a:pt x="111576" y="48209"/>
                </a:lnTo>
                <a:lnTo>
                  <a:pt x="108613" y="50854"/>
                </a:lnTo>
                <a:lnTo>
                  <a:pt x="104097" y="53888"/>
                </a:lnTo>
                <a:lnTo>
                  <a:pt x="98547" y="57180"/>
                </a:lnTo>
                <a:lnTo>
                  <a:pt x="68395" y="675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34"/>
          <p:cNvSpPr/>
          <p:nvPr/>
        </p:nvSpPr>
        <p:spPr>
          <a:xfrm>
            <a:off x="6218861" y="3429000"/>
            <a:ext cx="79069" cy="560071"/>
          </a:xfrm>
          <a:custGeom>
            <a:avLst/>
            <a:gdLst/>
            <a:ahLst/>
            <a:cxnLst/>
            <a:rect l="0" t="0" r="0" b="0"/>
            <a:pathLst>
              <a:path w="79069" h="560071">
                <a:moveTo>
                  <a:pt x="21918" y="0"/>
                </a:moveTo>
                <a:lnTo>
                  <a:pt x="9783" y="12135"/>
                </a:lnTo>
                <a:lnTo>
                  <a:pt x="6208" y="16980"/>
                </a:lnTo>
                <a:lnTo>
                  <a:pt x="3825" y="21480"/>
                </a:lnTo>
                <a:lnTo>
                  <a:pt x="2236" y="25750"/>
                </a:lnTo>
                <a:lnTo>
                  <a:pt x="471" y="37267"/>
                </a:lnTo>
                <a:lnTo>
                  <a:pt x="0" y="43895"/>
                </a:lnTo>
                <a:lnTo>
                  <a:pt x="956" y="54663"/>
                </a:lnTo>
                <a:lnTo>
                  <a:pt x="2863" y="68192"/>
                </a:lnTo>
                <a:lnTo>
                  <a:pt x="8370" y="100157"/>
                </a:lnTo>
                <a:lnTo>
                  <a:pt x="25952" y="191146"/>
                </a:lnTo>
                <a:lnTo>
                  <a:pt x="29687" y="207440"/>
                </a:lnTo>
                <a:lnTo>
                  <a:pt x="33448" y="222113"/>
                </a:lnTo>
                <a:lnTo>
                  <a:pt x="37224" y="235706"/>
                </a:lnTo>
                <a:lnTo>
                  <a:pt x="42282" y="260007"/>
                </a:lnTo>
                <a:lnTo>
                  <a:pt x="54676" y="327648"/>
                </a:lnTo>
                <a:lnTo>
                  <a:pt x="58997" y="360672"/>
                </a:lnTo>
                <a:lnTo>
                  <a:pt x="61877" y="391578"/>
                </a:lnTo>
                <a:lnTo>
                  <a:pt x="63798" y="421071"/>
                </a:lnTo>
                <a:lnTo>
                  <a:pt x="66348" y="444544"/>
                </a:lnTo>
                <a:lnTo>
                  <a:pt x="69318" y="464003"/>
                </a:lnTo>
                <a:lnTo>
                  <a:pt x="79068" y="5600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35"/>
          <p:cNvSpPr/>
          <p:nvPr/>
        </p:nvSpPr>
        <p:spPr>
          <a:xfrm>
            <a:off x="6149339" y="326897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6"/>
          <p:cNvSpPr/>
          <p:nvPr/>
        </p:nvSpPr>
        <p:spPr>
          <a:xfrm>
            <a:off x="6389370" y="3337559"/>
            <a:ext cx="468631" cy="548642"/>
          </a:xfrm>
          <a:custGeom>
            <a:avLst/>
            <a:gdLst/>
            <a:ahLst/>
            <a:cxnLst/>
            <a:rect l="0" t="0" r="0" b="0"/>
            <a:pathLst>
              <a:path w="468631" h="548642">
                <a:moveTo>
                  <a:pt x="0" y="0"/>
                </a:moveTo>
                <a:lnTo>
                  <a:pt x="6067" y="12136"/>
                </a:lnTo>
                <a:lnTo>
                  <a:pt x="15820" y="28254"/>
                </a:lnTo>
                <a:lnTo>
                  <a:pt x="21976" y="37886"/>
                </a:lnTo>
                <a:lnTo>
                  <a:pt x="27351" y="46847"/>
                </a:lnTo>
                <a:lnTo>
                  <a:pt x="36709" y="63578"/>
                </a:lnTo>
                <a:lnTo>
                  <a:pt x="49118" y="87277"/>
                </a:lnTo>
                <a:lnTo>
                  <a:pt x="54335" y="102635"/>
                </a:lnTo>
                <a:lnTo>
                  <a:pt x="60353" y="123034"/>
                </a:lnTo>
                <a:lnTo>
                  <a:pt x="66905" y="146793"/>
                </a:lnTo>
                <a:lnTo>
                  <a:pt x="72543" y="171522"/>
                </a:lnTo>
                <a:lnTo>
                  <a:pt x="77572" y="196898"/>
                </a:lnTo>
                <a:lnTo>
                  <a:pt x="82195" y="222706"/>
                </a:lnTo>
                <a:lnTo>
                  <a:pt x="86546" y="243720"/>
                </a:lnTo>
                <a:lnTo>
                  <a:pt x="90717" y="261541"/>
                </a:lnTo>
                <a:lnTo>
                  <a:pt x="94768" y="277231"/>
                </a:lnTo>
                <a:lnTo>
                  <a:pt x="97468" y="291500"/>
                </a:lnTo>
                <a:lnTo>
                  <a:pt x="99269" y="304824"/>
                </a:lnTo>
                <a:lnTo>
                  <a:pt x="100469" y="317516"/>
                </a:lnTo>
                <a:lnTo>
                  <a:pt x="101269" y="329787"/>
                </a:lnTo>
                <a:lnTo>
                  <a:pt x="101803" y="341779"/>
                </a:lnTo>
                <a:lnTo>
                  <a:pt x="102158" y="353582"/>
                </a:lnTo>
                <a:lnTo>
                  <a:pt x="103665" y="369072"/>
                </a:lnTo>
                <a:lnTo>
                  <a:pt x="105940" y="387018"/>
                </a:lnTo>
                <a:lnTo>
                  <a:pt x="110585" y="420929"/>
                </a:lnTo>
                <a:lnTo>
                  <a:pt x="111823" y="431749"/>
                </a:lnTo>
                <a:lnTo>
                  <a:pt x="112648" y="440233"/>
                </a:lnTo>
                <a:lnTo>
                  <a:pt x="114469" y="449699"/>
                </a:lnTo>
                <a:lnTo>
                  <a:pt x="116953" y="459819"/>
                </a:lnTo>
                <a:lnTo>
                  <a:pt x="119879" y="470376"/>
                </a:lnTo>
                <a:lnTo>
                  <a:pt x="120558" y="476144"/>
                </a:lnTo>
                <a:lnTo>
                  <a:pt x="119742" y="478720"/>
                </a:lnTo>
                <a:lnTo>
                  <a:pt x="117928" y="479167"/>
                </a:lnTo>
                <a:lnTo>
                  <a:pt x="116719" y="478194"/>
                </a:lnTo>
                <a:lnTo>
                  <a:pt x="115912" y="476276"/>
                </a:lnTo>
                <a:lnTo>
                  <a:pt x="115374" y="473728"/>
                </a:lnTo>
                <a:lnTo>
                  <a:pt x="108550" y="458005"/>
                </a:lnTo>
                <a:lnTo>
                  <a:pt x="105394" y="444435"/>
                </a:lnTo>
                <a:lnTo>
                  <a:pt x="103991" y="429937"/>
                </a:lnTo>
                <a:lnTo>
                  <a:pt x="103368" y="415027"/>
                </a:lnTo>
                <a:lnTo>
                  <a:pt x="103017" y="368081"/>
                </a:lnTo>
                <a:lnTo>
                  <a:pt x="104238" y="352068"/>
                </a:lnTo>
                <a:lnTo>
                  <a:pt x="106322" y="337582"/>
                </a:lnTo>
                <a:lnTo>
                  <a:pt x="124860" y="244483"/>
                </a:lnTo>
                <a:lnTo>
                  <a:pt x="130229" y="220139"/>
                </a:lnTo>
                <a:lnTo>
                  <a:pt x="135079" y="200099"/>
                </a:lnTo>
                <a:lnTo>
                  <a:pt x="139583" y="182930"/>
                </a:lnTo>
                <a:lnTo>
                  <a:pt x="146396" y="163863"/>
                </a:lnTo>
                <a:lnTo>
                  <a:pt x="154747" y="143533"/>
                </a:lnTo>
                <a:lnTo>
                  <a:pt x="171646" y="105702"/>
                </a:lnTo>
                <a:lnTo>
                  <a:pt x="188300" y="70125"/>
                </a:lnTo>
                <a:lnTo>
                  <a:pt x="197142" y="51910"/>
                </a:lnTo>
                <a:lnTo>
                  <a:pt x="208692" y="35348"/>
                </a:lnTo>
                <a:lnTo>
                  <a:pt x="222292" y="20791"/>
                </a:lnTo>
                <a:lnTo>
                  <a:pt x="236803" y="10087"/>
                </a:lnTo>
                <a:lnTo>
                  <a:pt x="248332" y="4483"/>
                </a:lnTo>
                <a:lnTo>
                  <a:pt x="261963" y="1329"/>
                </a:lnTo>
                <a:lnTo>
                  <a:pt x="271368" y="591"/>
                </a:lnTo>
                <a:lnTo>
                  <a:pt x="284014" y="263"/>
                </a:lnTo>
                <a:lnTo>
                  <a:pt x="298102" y="3504"/>
                </a:lnTo>
                <a:lnTo>
                  <a:pt x="311559" y="9177"/>
                </a:lnTo>
                <a:lnTo>
                  <a:pt x="321774" y="15933"/>
                </a:lnTo>
                <a:lnTo>
                  <a:pt x="330547" y="26555"/>
                </a:lnTo>
                <a:lnTo>
                  <a:pt x="339949" y="39742"/>
                </a:lnTo>
                <a:lnTo>
                  <a:pt x="352595" y="54070"/>
                </a:lnTo>
                <a:lnTo>
                  <a:pt x="358253" y="62717"/>
                </a:lnTo>
                <a:lnTo>
                  <a:pt x="363296" y="72291"/>
                </a:lnTo>
                <a:lnTo>
                  <a:pt x="372284" y="91820"/>
                </a:lnTo>
                <a:lnTo>
                  <a:pt x="380513" y="108966"/>
                </a:lnTo>
                <a:lnTo>
                  <a:pt x="383215" y="119634"/>
                </a:lnTo>
                <a:lnTo>
                  <a:pt x="385017" y="131826"/>
                </a:lnTo>
                <a:lnTo>
                  <a:pt x="386217" y="145034"/>
                </a:lnTo>
                <a:lnTo>
                  <a:pt x="388288" y="157650"/>
                </a:lnTo>
                <a:lnTo>
                  <a:pt x="390938" y="169870"/>
                </a:lnTo>
                <a:lnTo>
                  <a:pt x="393976" y="181827"/>
                </a:lnTo>
                <a:lnTo>
                  <a:pt x="404123" y="232366"/>
                </a:lnTo>
                <a:lnTo>
                  <a:pt x="410386" y="265400"/>
                </a:lnTo>
                <a:lnTo>
                  <a:pt x="414560" y="295044"/>
                </a:lnTo>
                <a:lnTo>
                  <a:pt x="417343" y="322426"/>
                </a:lnTo>
                <a:lnTo>
                  <a:pt x="420436" y="369360"/>
                </a:lnTo>
                <a:lnTo>
                  <a:pt x="421810" y="402920"/>
                </a:lnTo>
                <a:lnTo>
                  <a:pt x="424717" y="421014"/>
                </a:lnTo>
                <a:lnTo>
                  <a:pt x="429195" y="440696"/>
                </a:lnTo>
                <a:lnTo>
                  <a:pt x="434720" y="461437"/>
                </a:lnTo>
                <a:lnTo>
                  <a:pt x="438403" y="477805"/>
                </a:lnTo>
                <a:lnTo>
                  <a:pt x="440858" y="491257"/>
                </a:lnTo>
                <a:lnTo>
                  <a:pt x="442495" y="502765"/>
                </a:lnTo>
                <a:lnTo>
                  <a:pt x="444314" y="518938"/>
                </a:lnTo>
                <a:lnTo>
                  <a:pt x="444799" y="525029"/>
                </a:lnTo>
                <a:lnTo>
                  <a:pt x="446392" y="530359"/>
                </a:lnTo>
                <a:lnTo>
                  <a:pt x="451550" y="539669"/>
                </a:lnTo>
                <a:lnTo>
                  <a:pt x="454703" y="542659"/>
                </a:lnTo>
                <a:lnTo>
                  <a:pt x="458075" y="544653"/>
                </a:lnTo>
                <a:lnTo>
                  <a:pt x="468630" y="5486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7"/>
          <p:cNvSpPr/>
          <p:nvPr/>
        </p:nvSpPr>
        <p:spPr>
          <a:xfrm>
            <a:off x="6943544" y="3269849"/>
            <a:ext cx="1057457" cy="566274"/>
          </a:xfrm>
          <a:custGeom>
            <a:avLst/>
            <a:gdLst/>
            <a:ahLst/>
            <a:cxnLst/>
            <a:rect l="0" t="0" r="0" b="0"/>
            <a:pathLst>
              <a:path w="1057457" h="566274">
                <a:moveTo>
                  <a:pt x="165915" y="21990"/>
                </a:moveTo>
                <a:lnTo>
                  <a:pt x="148935" y="14135"/>
                </a:lnTo>
                <a:lnTo>
                  <a:pt x="140165" y="12149"/>
                </a:lnTo>
                <a:lnTo>
                  <a:pt x="136048" y="12889"/>
                </a:lnTo>
                <a:lnTo>
                  <a:pt x="128087" y="17099"/>
                </a:lnTo>
                <a:lnTo>
                  <a:pt x="110399" y="32677"/>
                </a:lnTo>
                <a:lnTo>
                  <a:pt x="95138" y="47311"/>
                </a:lnTo>
                <a:lnTo>
                  <a:pt x="88251" y="56651"/>
                </a:lnTo>
                <a:lnTo>
                  <a:pt x="79849" y="69227"/>
                </a:lnTo>
                <a:lnTo>
                  <a:pt x="60354" y="100135"/>
                </a:lnTo>
                <a:lnTo>
                  <a:pt x="38989" y="135038"/>
                </a:lnTo>
                <a:lnTo>
                  <a:pt x="30498" y="150696"/>
                </a:lnTo>
                <a:lnTo>
                  <a:pt x="23567" y="164944"/>
                </a:lnTo>
                <a:lnTo>
                  <a:pt x="17676" y="178252"/>
                </a:lnTo>
                <a:lnTo>
                  <a:pt x="13749" y="190935"/>
                </a:lnTo>
                <a:lnTo>
                  <a:pt x="11132" y="203200"/>
                </a:lnTo>
                <a:lnTo>
                  <a:pt x="9386" y="215187"/>
                </a:lnTo>
                <a:lnTo>
                  <a:pt x="6953" y="226988"/>
                </a:lnTo>
                <a:lnTo>
                  <a:pt x="4061" y="238666"/>
                </a:lnTo>
                <a:lnTo>
                  <a:pt x="862" y="250260"/>
                </a:lnTo>
                <a:lnTo>
                  <a:pt x="0" y="265610"/>
                </a:lnTo>
                <a:lnTo>
                  <a:pt x="695" y="283464"/>
                </a:lnTo>
                <a:lnTo>
                  <a:pt x="2429" y="302986"/>
                </a:lnTo>
                <a:lnTo>
                  <a:pt x="3584" y="323621"/>
                </a:lnTo>
                <a:lnTo>
                  <a:pt x="4868" y="366868"/>
                </a:lnTo>
                <a:lnTo>
                  <a:pt x="6481" y="385259"/>
                </a:lnTo>
                <a:lnTo>
                  <a:pt x="8826" y="401330"/>
                </a:lnTo>
                <a:lnTo>
                  <a:pt x="11659" y="415853"/>
                </a:lnTo>
                <a:lnTo>
                  <a:pt x="14818" y="428076"/>
                </a:lnTo>
                <a:lnTo>
                  <a:pt x="18194" y="438764"/>
                </a:lnTo>
                <a:lnTo>
                  <a:pt x="21714" y="448429"/>
                </a:lnTo>
                <a:lnTo>
                  <a:pt x="32399" y="465942"/>
                </a:lnTo>
                <a:lnTo>
                  <a:pt x="44344" y="480922"/>
                </a:lnTo>
                <a:lnTo>
                  <a:pt x="58210" y="496496"/>
                </a:lnTo>
                <a:lnTo>
                  <a:pt x="66400" y="505085"/>
                </a:lnTo>
                <a:lnTo>
                  <a:pt x="84219" y="517061"/>
                </a:lnTo>
                <a:lnTo>
                  <a:pt x="111725" y="531215"/>
                </a:lnTo>
                <a:lnTo>
                  <a:pt x="121934" y="534062"/>
                </a:lnTo>
                <a:lnTo>
                  <a:pt x="127704" y="533552"/>
                </a:lnTo>
                <a:lnTo>
                  <a:pt x="158603" y="526994"/>
                </a:lnTo>
                <a:lnTo>
                  <a:pt x="176636" y="524567"/>
                </a:lnTo>
                <a:lnTo>
                  <a:pt x="188884" y="519254"/>
                </a:lnTo>
                <a:lnTo>
                  <a:pt x="208986" y="503056"/>
                </a:lnTo>
                <a:lnTo>
                  <a:pt x="237097" y="488237"/>
                </a:lnTo>
                <a:lnTo>
                  <a:pt x="255125" y="476438"/>
                </a:lnTo>
                <a:lnTo>
                  <a:pt x="263488" y="469735"/>
                </a:lnTo>
                <a:lnTo>
                  <a:pt x="276168" y="452128"/>
                </a:lnTo>
                <a:lnTo>
                  <a:pt x="281328" y="442099"/>
                </a:lnTo>
                <a:lnTo>
                  <a:pt x="287307" y="431603"/>
                </a:lnTo>
                <a:lnTo>
                  <a:pt x="293833" y="420795"/>
                </a:lnTo>
                <a:lnTo>
                  <a:pt x="307858" y="398627"/>
                </a:lnTo>
                <a:lnTo>
                  <a:pt x="322558" y="376074"/>
                </a:lnTo>
                <a:lnTo>
                  <a:pt x="331304" y="359646"/>
                </a:lnTo>
                <a:lnTo>
                  <a:pt x="340944" y="339805"/>
                </a:lnTo>
                <a:lnTo>
                  <a:pt x="351182" y="317687"/>
                </a:lnTo>
                <a:lnTo>
                  <a:pt x="359276" y="299131"/>
                </a:lnTo>
                <a:lnTo>
                  <a:pt x="365943" y="282951"/>
                </a:lnTo>
                <a:lnTo>
                  <a:pt x="371657" y="268354"/>
                </a:lnTo>
                <a:lnTo>
                  <a:pt x="378006" y="249733"/>
                </a:lnTo>
                <a:lnTo>
                  <a:pt x="397808" y="187401"/>
                </a:lnTo>
                <a:lnTo>
                  <a:pt x="403061" y="172904"/>
                </a:lnTo>
                <a:lnTo>
                  <a:pt x="407832" y="160700"/>
                </a:lnTo>
                <a:lnTo>
                  <a:pt x="412283" y="146213"/>
                </a:lnTo>
                <a:lnTo>
                  <a:pt x="416521" y="130206"/>
                </a:lnTo>
                <a:lnTo>
                  <a:pt x="420616" y="113184"/>
                </a:lnTo>
                <a:lnTo>
                  <a:pt x="423346" y="99296"/>
                </a:lnTo>
                <a:lnTo>
                  <a:pt x="425166" y="87498"/>
                </a:lnTo>
                <a:lnTo>
                  <a:pt x="426379" y="77092"/>
                </a:lnTo>
                <a:lnTo>
                  <a:pt x="425918" y="67615"/>
                </a:lnTo>
                <a:lnTo>
                  <a:pt x="422018" y="50311"/>
                </a:lnTo>
                <a:lnTo>
                  <a:pt x="419439" y="37540"/>
                </a:lnTo>
                <a:lnTo>
                  <a:pt x="418751" y="32357"/>
                </a:lnTo>
                <a:lnTo>
                  <a:pt x="417022" y="28902"/>
                </a:lnTo>
                <a:lnTo>
                  <a:pt x="414600" y="26598"/>
                </a:lnTo>
                <a:lnTo>
                  <a:pt x="411716" y="25062"/>
                </a:lnTo>
                <a:lnTo>
                  <a:pt x="405124" y="23356"/>
                </a:lnTo>
                <a:lnTo>
                  <a:pt x="401587" y="22900"/>
                </a:lnTo>
                <a:lnTo>
                  <a:pt x="399230" y="23867"/>
                </a:lnTo>
                <a:lnTo>
                  <a:pt x="397659" y="25782"/>
                </a:lnTo>
                <a:lnTo>
                  <a:pt x="393373" y="35105"/>
                </a:lnTo>
                <a:lnTo>
                  <a:pt x="383001" y="56183"/>
                </a:lnTo>
                <a:lnTo>
                  <a:pt x="377949" y="73995"/>
                </a:lnTo>
                <a:lnTo>
                  <a:pt x="373311" y="96030"/>
                </a:lnTo>
                <a:lnTo>
                  <a:pt x="368949" y="120880"/>
                </a:lnTo>
                <a:lnTo>
                  <a:pt x="364771" y="141257"/>
                </a:lnTo>
                <a:lnTo>
                  <a:pt x="360716" y="158652"/>
                </a:lnTo>
                <a:lnTo>
                  <a:pt x="356742" y="174058"/>
                </a:lnTo>
                <a:lnTo>
                  <a:pt x="354093" y="191949"/>
                </a:lnTo>
                <a:lnTo>
                  <a:pt x="352327" y="211496"/>
                </a:lnTo>
                <a:lnTo>
                  <a:pt x="350365" y="249725"/>
                </a:lnTo>
                <a:lnTo>
                  <a:pt x="349493" y="279416"/>
                </a:lnTo>
                <a:lnTo>
                  <a:pt x="350530" y="296477"/>
                </a:lnTo>
                <a:lnTo>
                  <a:pt x="352492" y="315472"/>
                </a:lnTo>
                <a:lnTo>
                  <a:pt x="355070" y="335754"/>
                </a:lnTo>
                <a:lnTo>
                  <a:pt x="359329" y="355626"/>
                </a:lnTo>
                <a:lnTo>
                  <a:pt x="364708" y="375225"/>
                </a:lnTo>
                <a:lnTo>
                  <a:pt x="370834" y="394640"/>
                </a:lnTo>
                <a:lnTo>
                  <a:pt x="377457" y="411394"/>
                </a:lnTo>
                <a:lnTo>
                  <a:pt x="384414" y="426372"/>
                </a:lnTo>
                <a:lnTo>
                  <a:pt x="391591" y="440168"/>
                </a:lnTo>
                <a:lnTo>
                  <a:pt x="398916" y="450636"/>
                </a:lnTo>
                <a:lnTo>
                  <a:pt x="413828" y="465653"/>
                </a:lnTo>
                <a:lnTo>
                  <a:pt x="425536" y="473174"/>
                </a:lnTo>
                <a:lnTo>
                  <a:pt x="430436" y="475179"/>
                </a:lnTo>
                <a:lnTo>
                  <a:pt x="449467" y="478002"/>
                </a:lnTo>
                <a:lnTo>
                  <a:pt x="465126" y="478838"/>
                </a:lnTo>
                <a:lnTo>
                  <a:pt x="477121" y="475647"/>
                </a:lnTo>
                <a:lnTo>
                  <a:pt x="505519" y="463251"/>
                </a:lnTo>
                <a:lnTo>
                  <a:pt x="511697" y="458404"/>
                </a:lnTo>
                <a:lnTo>
                  <a:pt x="521949" y="446245"/>
                </a:lnTo>
                <a:lnTo>
                  <a:pt x="553065" y="406916"/>
                </a:lnTo>
                <a:lnTo>
                  <a:pt x="562445" y="392908"/>
                </a:lnTo>
                <a:lnTo>
                  <a:pt x="569968" y="379759"/>
                </a:lnTo>
                <a:lnTo>
                  <a:pt x="576254" y="367182"/>
                </a:lnTo>
                <a:lnTo>
                  <a:pt x="582984" y="354989"/>
                </a:lnTo>
                <a:lnTo>
                  <a:pt x="590011" y="343049"/>
                </a:lnTo>
                <a:lnTo>
                  <a:pt x="597236" y="331280"/>
                </a:lnTo>
                <a:lnTo>
                  <a:pt x="603323" y="318353"/>
                </a:lnTo>
                <a:lnTo>
                  <a:pt x="608650" y="304656"/>
                </a:lnTo>
                <a:lnTo>
                  <a:pt x="613472" y="290444"/>
                </a:lnTo>
                <a:lnTo>
                  <a:pt x="620496" y="272080"/>
                </a:lnTo>
                <a:lnTo>
                  <a:pt x="638462" y="227968"/>
                </a:lnTo>
                <a:lnTo>
                  <a:pt x="682132" y="128882"/>
                </a:lnTo>
                <a:lnTo>
                  <a:pt x="695479" y="100871"/>
                </a:lnTo>
                <a:lnTo>
                  <a:pt x="706919" y="78388"/>
                </a:lnTo>
                <a:lnTo>
                  <a:pt x="717083" y="59589"/>
                </a:lnTo>
                <a:lnTo>
                  <a:pt x="725131" y="45786"/>
                </a:lnTo>
                <a:lnTo>
                  <a:pt x="731766" y="35314"/>
                </a:lnTo>
                <a:lnTo>
                  <a:pt x="741255" y="22832"/>
                </a:lnTo>
                <a:lnTo>
                  <a:pt x="743785" y="21282"/>
                </a:lnTo>
                <a:lnTo>
                  <a:pt x="753914" y="21850"/>
                </a:lnTo>
                <a:lnTo>
                  <a:pt x="757304" y="28247"/>
                </a:lnTo>
                <a:lnTo>
                  <a:pt x="760835" y="38862"/>
                </a:lnTo>
                <a:lnTo>
                  <a:pt x="764459" y="52288"/>
                </a:lnTo>
                <a:lnTo>
                  <a:pt x="771871" y="77366"/>
                </a:lnTo>
                <a:lnTo>
                  <a:pt x="775626" y="89388"/>
                </a:lnTo>
                <a:lnTo>
                  <a:pt x="778129" y="101212"/>
                </a:lnTo>
                <a:lnTo>
                  <a:pt x="779798" y="112905"/>
                </a:lnTo>
                <a:lnTo>
                  <a:pt x="788544" y="201521"/>
                </a:lnTo>
                <a:lnTo>
                  <a:pt x="790551" y="234387"/>
                </a:lnTo>
                <a:lnTo>
                  <a:pt x="792782" y="304773"/>
                </a:lnTo>
                <a:lnTo>
                  <a:pt x="794037" y="367256"/>
                </a:lnTo>
                <a:lnTo>
                  <a:pt x="792944" y="381708"/>
                </a:lnTo>
                <a:lnTo>
                  <a:pt x="790944" y="395152"/>
                </a:lnTo>
                <a:lnTo>
                  <a:pt x="788341" y="407925"/>
                </a:lnTo>
                <a:lnTo>
                  <a:pt x="778611" y="462308"/>
                </a:lnTo>
                <a:lnTo>
                  <a:pt x="776308" y="476825"/>
                </a:lnTo>
                <a:lnTo>
                  <a:pt x="774774" y="487774"/>
                </a:lnTo>
                <a:lnTo>
                  <a:pt x="773752" y="496343"/>
                </a:lnTo>
                <a:lnTo>
                  <a:pt x="771799" y="500785"/>
                </a:lnTo>
                <a:lnTo>
                  <a:pt x="769228" y="502477"/>
                </a:lnTo>
                <a:lnTo>
                  <a:pt x="755976" y="502135"/>
                </a:lnTo>
                <a:lnTo>
                  <a:pt x="752329" y="500837"/>
                </a:lnTo>
                <a:lnTo>
                  <a:pt x="744891" y="496007"/>
                </a:lnTo>
                <a:lnTo>
                  <a:pt x="742399" y="491672"/>
                </a:lnTo>
                <a:lnTo>
                  <a:pt x="737622" y="473434"/>
                </a:lnTo>
                <a:lnTo>
                  <a:pt x="732004" y="459276"/>
                </a:lnTo>
                <a:lnTo>
                  <a:pt x="729997" y="446864"/>
                </a:lnTo>
                <a:lnTo>
                  <a:pt x="728660" y="430970"/>
                </a:lnTo>
                <a:lnTo>
                  <a:pt x="727769" y="412753"/>
                </a:lnTo>
                <a:lnTo>
                  <a:pt x="728445" y="391719"/>
                </a:lnTo>
                <a:lnTo>
                  <a:pt x="730165" y="368806"/>
                </a:lnTo>
                <a:lnTo>
                  <a:pt x="732582" y="344641"/>
                </a:lnTo>
                <a:lnTo>
                  <a:pt x="735463" y="323451"/>
                </a:lnTo>
                <a:lnTo>
                  <a:pt x="738654" y="304244"/>
                </a:lnTo>
                <a:lnTo>
                  <a:pt x="742051" y="286359"/>
                </a:lnTo>
                <a:lnTo>
                  <a:pt x="746856" y="265547"/>
                </a:lnTo>
                <a:lnTo>
                  <a:pt x="758968" y="218714"/>
                </a:lnTo>
                <a:lnTo>
                  <a:pt x="769431" y="181813"/>
                </a:lnTo>
                <a:lnTo>
                  <a:pt x="773999" y="166639"/>
                </a:lnTo>
                <a:lnTo>
                  <a:pt x="780855" y="148903"/>
                </a:lnTo>
                <a:lnTo>
                  <a:pt x="789235" y="129459"/>
                </a:lnTo>
                <a:lnTo>
                  <a:pt x="798632" y="108876"/>
                </a:lnTo>
                <a:lnTo>
                  <a:pt x="808706" y="90074"/>
                </a:lnTo>
                <a:lnTo>
                  <a:pt x="819233" y="72460"/>
                </a:lnTo>
                <a:lnTo>
                  <a:pt x="830060" y="55637"/>
                </a:lnTo>
                <a:lnTo>
                  <a:pt x="838548" y="43151"/>
                </a:lnTo>
                <a:lnTo>
                  <a:pt x="851367" y="25892"/>
                </a:lnTo>
                <a:lnTo>
                  <a:pt x="864684" y="13988"/>
                </a:lnTo>
                <a:lnTo>
                  <a:pt x="877799" y="5734"/>
                </a:lnTo>
                <a:lnTo>
                  <a:pt x="887862" y="2066"/>
                </a:lnTo>
                <a:lnTo>
                  <a:pt x="900667" y="0"/>
                </a:lnTo>
                <a:lnTo>
                  <a:pt x="911995" y="2903"/>
                </a:lnTo>
                <a:lnTo>
                  <a:pt x="924226" y="8428"/>
                </a:lnTo>
                <a:lnTo>
                  <a:pt x="933896" y="15116"/>
                </a:lnTo>
                <a:lnTo>
                  <a:pt x="942427" y="25708"/>
                </a:lnTo>
                <a:lnTo>
                  <a:pt x="946479" y="32089"/>
                </a:lnTo>
                <a:lnTo>
                  <a:pt x="950983" y="49339"/>
                </a:lnTo>
                <a:lnTo>
                  <a:pt x="952184" y="59272"/>
                </a:lnTo>
                <a:lnTo>
                  <a:pt x="954255" y="69705"/>
                </a:lnTo>
                <a:lnTo>
                  <a:pt x="956905" y="80470"/>
                </a:lnTo>
                <a:lnTo>
                  <a:pt x="959942" y="91457"/>
                </a:lnTo>
                <a:lnTo>
                  <a:pt x="963236" y="106401"/>
                </a:lnTo>
                <a:lnTo>
                  <a:pt x="970283" y="143326"/>
                </a:lnTo>
                <a:lnTo>
                  <a:pt x="973940" y="171461"/>
                </a:lnTo>
                <a:lnTo>
                  <a:pt x="981391" y="243362"/>
                </a:lnTo>
                <a:lnTo>
                  <a:pt x="983886" y="278792"/>
                </a:lnTo>
                <a:lnTo>
                  <a:pt x="985549" y="312571"/>
                </a:lnTo>
                <a:lnTo>
                  <a:pt x="987890" y="391722"/>
                </a:lnTo>
                <a:lnTo>
                  <a:pt x="988218" y="409448"/>
                </a:lnTo>
                <a:lnTo>
                  <a:pt x="989708" y="427616"/>
                </a:lnTo>
                <a:lnTo>
                  <a:pt x="991970" y="446077"/>
                </a:lnTo>
                <a:lnTo>
                  <a:pt x="994748" y="464735"/>
                </a:lnTo>
                <a:lnTo>
                  <a:pt x="997872" y="482253"/>
                </a:lnTo>
                <a:lnTo>
                  <a:pt x="1001222" y="499013"/>
                </a:lnTo>
                <a:lnTo>
                  <a:pt x="1004727" y="515265"/>
                </a:lnTo>
                <a:lnTo>
                  <a:pt x="1008333" y="527370"/>
                </a:lnTo>
                <a:lnTo>
                  <a:pt x="1015726" y="544207"/>
                </a:lnTo>
                <a:lnTo>
                  <a:pt x="1027029" y="560826"/>
                </a:lnTo>
                <a:lnTo>
                  <a:pt x="1030821" y="564094"/>
                </a:lnTo>
                <a:lnTo>
                  <a:pt x="1034619" y="566273"/>
                </a:lnTo>
                <a:lnTo>
                  <a:pt x="1057456" y="5592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8"/>
          <p:cNvSpPr/>
          <p:nvPr/>
        </p:nvSpPr>
        <p:spPr>
          <a:xfrm>
            <a:off x="8103869" y="2891789"/>
            <a:ext cx="1005841" cy="1028526"/>
          </a:xfrm>
          <a:custGeom>
            <a:avLst/>
            <a:gdLst/>
            <a:ahLst/>
            <a:cxnLst/>
            <a:rect l="0" t="0" r="0" b="0"/>
            <a:pathLst>
              <a:path w="1005841" h="1028526">
                <a:moveTo>
                  <a:pt x="0" y="0"/>
                </a:moveTo>
                <a:lnTo>
                  <a:pt x="6068" y="6068"/>
                </a:lnTo>
                <a:lnTo>
                  <a:pt x="9047" y="22594"/>
                </a:lnTo>
                <a:lnTo>
                  <a:pt x="11641" y="48142"/>
                </a:lnTo>
                <a:lnTo>
                  <a:pt x="14112" y="63845"/>
                </a:lnTo>
                <a:lnTo>
                  <a:pt x="18972" y="95686"/>
                </a:lnTo>
                <a:lnTo>
                  <a:pt x="21132" y="122537"/>
                </a:lnTo>
                <a:lnTo>
                  <a:pt x="22093" y="164105"/>
                </a:lnTo>
                <a:lnTo>
                  <a:pt x="22709" y="249304"/>
                </a:lnTo>
                <a:lnTo>
                  <a:pt x="21490" y="267803"/>
                </a:lnTo>
                <a:lnTo>
                  <a:pt x="19407" y="286485"/>
                </a:lnTo>
                <a:lnTo>
                  <a:pt x="16748" y="305290"/>
                </a:lnTo>
                <a:lnTo>
                  <a:pt x="14975" y="329257"/>
                </a:lnTo>
                <a:lnTo>
                  <a:pt x="13794" y="356665"/>
                </a:lnTo>
                <a:lnTo>
                  <a:pt x="13006" y="386367"/>
                </a:lnTo>
                <a:lnTo>
                  <a:pt x="11210" y="411248"/>
                </a:lnTo>
                <a:lnTo>
                  <a:pt x="8744" y="432915"/>
                </a:lnTo>
                <a:lnTo>
                  <a:pt x="5830" y="452440"/>
                </a:lnTo>
                <a:lnTo>
                  <a:pt x="3886" y="481967"/>
                </a:lnTo>
                <a:lnTo>
                  <a:pt x="2592" y="518162"/>
                </a:lnTo>
                <a:lnTo>
                  <a:pt x="1728" y="558801"/>
                </a:lnTo>
                <a:lnTo>
                  <a:pt x="3692" y="602405"/>
                </a:lnTo>
                <a:lnTo>
                  <a:pt x="7542" y="647983"/>
                </a:lnTo>
                <a:lnTo>
                  <a:pt x="12647" y="694879"/>
                </a:lnTo>
                <a:lnTo>
                  <a:pt x="16052" y="731223"/>
                </a:lnTo>
                <a:lnTo>
                  <a:pt x="18322" y="760532"/>
                </a:lnTo>
                <a:lnTo>
                  <a:pt x="19835" y="785152"/>
                </a:lnTo>
                <a:lnTo>
                  <a:pt x="22114" y="806644"/>
                </a:lnTo>
                <a:lnTo>
                  <a:pt x="24903" y="826053"/>
                </a:lnTo>
                <a:lnTo>
                  <a:pt x="38504" y="905839"/>
                </a:lnTo>
                <a:lnTo>
                  <a:pt x="45900" y="936419"/>
                </a:lnTo>
                <a:lnTo>
                  <a:pt x="57204" y="967914"/>
                </a:lnTo>
                <a:lnTo>
                  <a:pt x="68597" y="993333"/>
                </a:lnTo>
                <a:lnTo>
                  <a:pt x="72401" y="1001312"/>
                </a:lnTo>
                <a:lnTo>
                  <a:pt x="76208" y="1006631"/>
                </a:lnTo>
                <a:lnTo>
                  <a:pt x="80015" y="1010178"/>
                </a:lnTo>
                <a:lnTo>
                  <a:pt x="91442" y="1018556"/>
                </a:lnTo>
                <a:lnTo>
                  <a:pt x="95252" y="1021937"/>
                </a:lnTo>
                <a:lnTo>
                  <a:pt x="100331" y="1024192"/>
                </a:lnTo>
                <a:lnTo>
                  <a:pt x="118346" y="1027364"/>
                </a:lnTo>
                <a:lnTo>
                  <a:pt x="140499" y="1028525"/>
                </a:lnTo>
                <a:lnTo>
                  <a:pt x="144467" y="1027313"/>
                </a:lnTo>
                <a:lnTo>
                  <a:pt x="152261" y="1022580"/>
                </a:lnTo>
                <a:lnTo>
                  <a:pt x="159959" y="1012857"/>
                </a:lnTo>
                <a:lnTo>
                  <a:pt x="175248" y="985919"/>
                </a:lnTo>
                <a:lnTo>
                  <a:pt x="186262" y="961003"/>
                </a:lnTo>
                <a:lnTo>
                  <a:pt x="199624" y="931303"/>
                </a:lnTo>
                <a:lnTo>
                  <a:pt x="214028" y="905403"/>
                </a:lnTo>
                <a:lnTo>
                  <a:pt x="221426" y="889352"/>
                </a:lnTo>
                <a:lnTo>
                  <a:pt x="228898" y="871032"/>
                </a:lnTo>
                <a:lnTo>
                  <a:pt x="236419" y="851198"/>
                </a:lnTo>
                <a:lnTo>
                  <a:pt x="245243" y="818925"/>
                </a:lnTo>
                <a:lnTo>
                  <a:pt x="254935" y="778361"/>
                </a:lnTo>
                <a:lnTo>
                  <a:pt x="291799" y="612785"/>
                </a:lnTo>
                <a:lnTo>
                  <a:pt x="297403" y="583784"/>
                </a:lnTo>
                <a:lnTo>
                  <a:pt x="301138" y="560639"/>
                </a:lnTo>
                <a:lnTo>
                  <a:pt x="303629" y="541400"/>
                </a:lnTo>
                <a:lnTo>
                  <a:pt x="305289" y="523493"/>
                </a:lnTo>
                <a:lnTo>
                  <a:pt x="306397" y="506476"/>
                </a:lnTo>
                <a:lnTo>
                  <a:pt x="306357" y="475290"/>
                </a:lnTo>
                <a:lnTo>
                  <a:pt x="302106" y="448731"/>
                </a:lnTo>
                <a:lnTo>
                  <a:pt x="295983" y="431000"/>
                </a:lnTo>
                <a:lnTo>
                  <a:pt x="285396" y="413877"/>
                </a:lnTo>
                <a:lnTo>
                  <a:pt x="276508" y="402781"/>
                </a:lnTo>
                <a:lnTo>
                  <a:pt x="274509" y="401871"/>
                </a:lnTo>
                <a:lnTo>
                  <a:pt x="268901" y="400860"/>
                </a:lnTo>
                <a:lnTo>
                  <a:pt x="265627" y="401860"/>
                </a:lnTo>
                <a:lnTo>
                  <a:pt x="258604" y="406358"/>
                </a:lnTo>
                <a:lnTo>
                  <a:pt x="256223" y="409335"/>
                </a:lnTo>
                <a:lnTo>
                  <a:pt x="254635" y="412590"/>
                </a:lnTo>
                <a:lnTo>
                  <a:pt x="246020" y="433007"/>
                </a:lnTo>
                <a:lnTo>
                  <a:pt x="235919" y="463805"/>
                </a:lnTo>
                <a:lnTo>
                  <a:pt x="229670" y="484463"/>
                </a:lnTo>
                <a:lnTo>
                  <a:pt x="224233" y="505856"/>
                </a:lnTo>
                <a:lnTo>
                  <a:pt x="219340" y="527737"/>
                </a:lnTo>
                <a:lnTo>
                  <a:pt x="214806" y="549945"/>
                </a:lnTo>
                <a:lnTo>
                  <a:pt x="211784" y="568560"/>
                </a:lnTo>
                <a:lnTo>
                  <a:pt x="208427" y="599404"/>
                </a:lnTo>
                <a:lnTo>
                  <a:pt x="206935" y="629198"/>
                </a:lnTo>
                <a:lnTo>
                  <a:pt x="206271" y="661914"/>
                </a:lnTo>
                <a:lnTo>
                  <a:pt x="205810" y="773248"/>
                </a:lnTo>
                <a:lnTo>
                  <a:pt x="207057" y="792359"/>
                </a:lnTo>
                <a:lnTo>
                  <a:pt x="211829" y="820366"/>
                </a:lnTo>
                <a:lnTo>
                  <a:pt x="221656" y="868617"/>
                </a:lnTo>
                <a:lnTo>
                  <a:pt x="228900" y="894476"/>
                </a:lnTo>
                <a:lnTo>
                  <a:pt x="236354" y="913165"/>
                </a:lnTo>
                <a:lnTo>
                  <a:pt x="247690" y="930826"/>
                </a:lnTo>
                <a:lnTo>
                  <a:pt x="255288" y="939905"/>
                </a:lnTo>
                <a:lnTo>
                  <a:pt x="259092" y="942833"/>
                </a:lnTo>
                <a:lnTo>
                  <a:pt x="289796" y="956031"/>
                </a:lnTo>
                <a:lnTo>
                  <a:pt x="299402" y="958303"/>
                </a:lnTo>
                <a:lnTo>
                  <a:pt x="305011" y="957639"/>
                </a:lnTo>
                <a:lnTo>
                  <a:pt x="318018" y="953514"/>
                </a:lnTo>
                <a:lnTo>
                  <a:pt x="328878" y="947447"/>
                </a:lnTo>
                <a:lnTo>
                  <a:pt x="346198" y="933205"/>
                </a:lnTo>
                <a:lnTo>
                  <a:pt x="363119" y="910307"/>
                </a:lnTo>
                <a:lnTo>
                  <a:pt x="375594" y="900727"/>
                </a:lnTo>
                <a:lnTo>
                  <a:pt x="386218" y="885464"/>
                </a:lnTo>
                <a:lnTo>
                  <a:pt x="399339" y="855450"/>
                </a:lnTo>
                <a:lnTo>
                  <a:pt x="409894" y="825970"/>
                </a:lnTo>
                <a:lnTo>
                  <a:pt x="427285" y="774768"/>
                </a:lnTo>
                <a:lnTo>
                  <a:pt x="434717" y="751462"/>
                </a:lnTo>
                <a:lnTo>
                  <a:pt x="460057" y="667323"/>
                </a:lnTo>
                <a:lnTo>
                  <a:pt x="464820" y="638642"/>
                </a:lnTo>
                <a:lnTo>
                  <a:pt x="466937" y="610231"/>
                </a:lnTo>
                <a:lnTo>
                  <a:pt x="467878" y="584904"/>
                </a:lnTo>
                <a:lnTo>
                  <a:pt x="468408" y="531022"/>
                </a:lnTo>
                <a:lnTo>
                  <a:pt x="469752" y="508954"/>
                </a:lnTo>
                <a:lnTo>
                  <a:pt x="471919" y="485353"/>
                </a:lnTo>
                <a:lnTo>
                  <a:pt x="474632" y="460729"/>
                </a:lnTo>
                <a:lnTo>
                  <a:pt x="475171" y="441773"/>
                </a:lnTo>
                <a:lnTo>
                  <a:pt x="472385" y="413937"/>
                </a:lnTo>
                <a:lnTo>
                  <a:pt x="469742" y="390054"/>
                </a:lnTo>
                <a:lnTo>
                  <a:pt x="469125" y="369361"/>
                </a:lnTo>
                <a:lnTo>
                  <a:pt x="468960" y="356731"/>
                </a:lnTo>
                <a:lnTo>
                  <a:pt x="470120" y="348311"/>
                </a:lnTo>
                <a:lnTo>
                  <a:pt x="472164" y="342697"/>
                </a:lnTo>
                <a:lnTo>
                  <a:pt x="474796" y="338955"/>
                </a:lnTo>
                <a:lnTo>
                  <a:pt x="484494" y="331410"/>
                </a:lnTo>
                <a:lnTo>
                  <a:pt x="490636" y="327620"/>
                </a:lnTo>
                <a:lnTo>
                  <a:pt x="504234" y="323409"/>
                </a:lnTo>
                <a:lnTo>
                  <a:pt x="518744" y="320268"/>
                </a:lnTo>
                <a:lnTo>
                  <a:pt x="541194" y="312629"/>
                </a:lnTo>
                <a:lnTo>
                  <a:pt x="569012" y="309801"/>
                </a:lnTo>
                <a:lnTo>
                  <a:pt x="603415" y="309140"/>
                </a:lnTo>
                <a:lnTo>
                  <a:pt x="653487" y="308767"/>
                </a:lnTo>
                <a:lnTo>
                  <a:pt x="678213" y="312067"/>
                </a:lnTo>
                <a:lnTo>
                  <a:pt x="706413" y="321065"/>
                </a:lnTo>
                <a:lnTo>
                  <a:pt x="730854" y="331774"/>
                </a:lnTo>
                <a:lnTo>
                  <a:pt x="745195" y="339225"/>
                </a:lnTo>
                <a:lnTo>
                  <a:pt x="755801" y="346771"/>
                </a:lnTo>
                <a:lnTo>
                  <a:pt x="759138" y="351831"/>
                </a:lnTo>
                <a:lnTo>
                  <a:pt x="767879" y="378202"/>
                </a:lnTo>
                <a:lnTo>
                  <a:pt x="773079" y="392880"/>
                </a:lnTo>
                <a:lnTo>
                  <a:pt x="776008" y="420504"/>
                </a:lnTo>
                <a:lnTo>
                  <a:pt x="776693" y="454861"/>
                </a:lnTo>
                <a:lnTo>
                  <a:pt x="773610" y="485370"/>
                </a:lnTo>
                <a:lnTo>
                  <a:pt x="771010" y="498840"/>
                </a:lnTo>
                <a:lnTo>
                  <a:pt x="765467" y="520520"/>
                </a:lnTo>
                <a:lnTo>
                  <a:pt x="724608" y="664302"/>
                </a:lnTo>
                <a:lnTo>
                  <a:pt x="707317" y="721764"/>
                </a:lnTo>
                <a:lnTo>
                  <a:pt x="694151" y="762920"/>
                </a:lnTo>
                <a:lnTo>
                  <a:pt x="689512" y="787386"/>
                </a:lnTo>
                <a:lnTo>
                  <a:pt x="686900" y="819193"/>
                </a:lnTo>
                <a:lnTo>
                  <a:pt x="687559" y="839066"/>
                </a:lnTo>
                <a:lnTo>
                  <a:pt x="693800" y="875005"/>
                </a:lnTo>
                <a:lnTo>
                  <a:pt x="695706" y="889694"/>
                </a:lnTo>
                <a:lnTo>
                  <a:pt x="697484" y="895390"/>
                </a:lnTo>
                <a:lnTo>
                  <a:pt x="702846" y="905105"/>
                </a:lnTo>
                <a:lnTo>
                  <a:pt x="713006" y="917714"/>
                </a:lnTo>
                <a:lnTo>
                  <a:pt x="730126" y="929493"/>
                </a:lnTo>
                <a:lnTo>
                  <a:pt x="740638" y="933808"/>
                </a:lnTo>
                <a:lnTo>
                  <a:pt x="753695" y="936238"/>
                </a:lnTo>
                <a:lnTo>
                  <a:pt x="757734" y="936578"/>
                </a:lnTo>
                <a:lnTo>
                  <a:pt x="787689" y="930991"/>
                </a:lnTo>
                <a:lnTo>
                  <a:pt x="816602" y="921292"/>
                </a:lnTo>
                <a:lnTo>
                  <a:pt x="859459" y="904307"/>
                </a:lnTo>
                <a:lnTo>
                  <a:pt x="876503" y="894971"/>
                </a:lnTo>
                <a:lnTo>
                  <a:pt x="894215" y="883668"/>
                </a:lnTo>
                <a:lnTo>
                  <a:pt x="912374" y="871052"/>
                </a:lnTo>
                <a:lnTo>
                  <a:pt x="939323" y="846875"/>
                </a:lnTo>
                <a:lnTo>
                  <a:pt x="968775" y="815229"/>
                </a:lnTo>
                <a:lnTo>
                  <a:pt x="1005840" y="7772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9"/>
          <p:cNvSpPr/>
          <p:nvPr/>
        </p:nvSpPr>
        <p:spPr>
          <a:xfrm>
            <a:off x="8001000" y="2868929"/>
            <a:ext cx="617220" cy="285751"/>
          </a:xfrm>
          <a:custGeom>
            <a:avLst/>
            <a:gdLst/>
            <a:ahLst/>
            <a:cxnLst/>
            <a:rect l="0" t="0" r="0" b="0"/>
            <a:pathLst>
              <a:path w="617220" h="285751">
                <a:moveTo>
                  <a:pt x="0" y="285750"/>
                </a:moveTo>
                <a:lnTo>
                  <a:pt x="6067" y="279683"/>
                </a:lnTo>
                <a:lnTo>
                  <a:pt x="10395" y="277895"/>
                </a:lnTo>
                <a:lnTo>
                  <a:pt x="29891" y="274110"/>
                </a:lnTo>
                <a:lnTo>
                  <a:pt x="48844" y="268723"/>
                </a:lnTo>
                <a:lnTo>
                  <a:pt x="59232" y="264239"/>
                </a:lnTo>
                <a:lnTo>
                  <a:pt x="69968" y="258709"/>
                </a:lnTo>
                <a:lnTo>
                  <a:pt x="80935" y="252483"/>
                </a:lnTo>
                <a:lnTo>
                  <a:pt x="106668" y="238792"/>
                </a:lnTo>
                <a:lnTo>
                  <a:pt x="120642" y="231585"/>
                </a:lnTo>
                <a:lnTo>
                  <a:pt x="136307" y="222970"/>
                </a:lnTo>
                <a:lnTo>
                  <a:pt x="188695" y="192642"/>
                </a:lnTo>
                <a:lnTo>
                  <a:pt x="225680" y="170709"/>
                </a:lnTo>
                <a:lnTo>
                  <a:pt x="252054" y="156986"/>
                </a:lnTo>
                <a:lnTo>
                  <a:pt x="477927" y="46643"/>
                </a:lnTo>
                <a:lnTo>
                  <a:pt x="500228" y="37445"/>
                </a:lnTo>
                <a:lnTo>
                  <a:pt x="521445" y="30044"/>
                </a:lnTo>
                <a:lnTo>
                  <a:pt x="574871" y="13559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Ratios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ratio?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ratio of one number to another is the quotient when the first number is divided by the second.</a:t>
            </a:r>
          </a:p>
          <a:p>
            <a:r>
              <a:rPr lang="en-US" dirty="0" smtClean="0"/>
              <a:t>Like this: ½</a:t>
            </a:r>
          </a:p>
          <a:p>
            <a:r>
              <a:rPr lang="en-US" dirty="0" smtClean="0"/>
              <a:t>What is another name for a ratio?</a:t>
            </a:r>
          </a:p>
          <a:p>
            <a:endParaRPr lang="en-US" dirty="0"/>
          </a:p>
        </p:txBody>
      </p:sp>
      <p:sp>
        <p:nvSpPr>
          <p:cNvPr id="6" name="SMARTPenAnnotation823"/>
          <p:cNvSpPr/>
          <p:nvPr/>
        </p:nvSpPr>
        <p:spPr>
          <a:xfrm>
            <a:off x="6389370" y="3120907"/>
            <a:ext cx="582931" cy="1062473"/>
          </a:xfrm>
          <a:custGeom>
            <a:avLst/>
            <a:gdLst/>
            <a:ahLst/>
            <a:cxnLst/>
            <a:rect l="0" t="0" r="0" b="0"/>
            <a:pathLst>
              <a:path w="582931" h="1062473">
                <a:moveTo>
                  <a:pt x="582930" y="79493"/>
                </a:moveTo>
                <a:lnTo>
                  <a:pt x="582930" y="73425"/>
                </a:lnTo>
                <a:lnTo>
                  <a:pt x="581660" y="71637"/>
                </a:lnTo>
                <a:lnTo>
                  <a:pt x="579543" y="70446"/>
                </a:lnTo>
                <a:lnTo>
                  <a:pt x="569995" y="66582"/>
                </a:lnTo>
                <a:lnTo>
                  <a:pt x="548818" y="56398"/>
                </a:lnTo>
                <a:lnTo>
                  <a:pt x="532632" y="46791"/>
                </a:lnTo>
                <a:lnTo>
                  <a:pt x="519935" y="38289"/>
                </a:lnTo>
                <a:lnTo>
                  <a:pt x="505825" y="30277"/>
                </a:lnTo>
                <a:lnTo>
                  <a:pt x="491088" y="25869"/>
                </a:lnTo>
                <a:lnTo>
                  <a:pt x="483601" y="24694"/>
                </a:lnTo>
                <a:lnTo>
                  <a:pt x="471898" y="20000"/>
                </a:lnTo>
                <a:lnTo>
                  <a:pt x="466998" y="16971"/>
                </a:lnTo>
                <a:lnTo>
                  <a:pt x="454781" y="13605"/>
                </a:lnTo>
                <a:lnTo>
                  <a:pt x="437075" y="10839"/>
                </a:lnTo>
                <a:lnTo>
                  <a:pt x="408039" y="5377"/>
                </a:lnTo>
                <a:lnTo>
                  <a:pt x="392675" y="3412"/>
                </a:lnTo>
                <a:lnTo>
                  <a:pt x="377354" y="2102"/>
                </a:lnTo>
                <a:lnTo>
                  <a:pt x="349323" y="647"/>
                </a:lnTo>
                <a:lnTo>
                  <a:pt x="328398" y="0"/>
                </a:lnTo>
                <a:lnTo>
                  <a:pt x="316722" y="2368"/>
                </a:lnTo>
                <a:lnTo>
                  <a:pt x="303857" y="6486"/>
                </a:lnTo>
                <a:lnTo>
                  <a:pt x="290202" y="11771"/>
                </a:lnTo>
                <a:lnTo>
                  <a:pt x="276017" y="20375"/>
                </a:lnTo>
                <a:lnTo>
                  <a:pt x="261482" y="31191"/>
                </a:lnTo>
                <a:lnTo>
                  <a:pt x="246711" y="43481"/>
                </a:lnTo>
                <a:lnTo>
                  <a:pt x="233054" y="54215"/>
                </a:lnTo>
                <a:lnTo>
                  <a:pt x="220139" y="63911"/>
                </a:lnTo>
                <a:lnTo>
                  <a:pt x="207719" y="72915"/>
                </a:lnTo>
                <a:lnTo>
                  <a:pt x="196899" y="81457"/>
                </a:lnTo>
                <a:lnTo>
                  <a:pt x="187146" y="89692"/>
                </a:lnTo>
                <a:lnTo>
                  <a:pt x="169536" y="105616"/>
                </a:lnTo>
                <a:lnTo>
                  <a:pt x="153243" y="121160"/>
                </a:lnTo>
                <a:lnTo>
                  <a:pt x="137534" y="139921"/>
                </a:lnTo>
                <a:lnTo>
                  <a:pt x="123356" y="159690"/>
                </a:lnTo>
                <a:lnTo>
                  <a:pt x="93682" y="207003"/>
                </a:lnTo>
                <a:lnTo>
                  <a:pt x="85315" y="222919"/>
                </a:lnTo>
                <a:lnTo>
                  <a:pt x="75926" y="242421"/>
                </a:lnTo>
                <a:lnTo>
                  <a:pt x="65857" y="264311"/>
                </a:lnTo>
                <a:lnTo>
                  <a:pt x="57875" y="282715"/>
                </a:lnTo>
                <a:lnTo>
                  <a:pt x="45618" y="313324"/>
                </a:lnTo>
                <a:lnTo>
                  <a:pt x="35938" y="339627"/>
                </a:lnTo>
                <a:lnTo>
                  <a:pt x="28672" y="365288"/>
                </a:lnTo>
                <a:lnTo>
                  <a:pt x="25443" y="393626"/>
                </a:lnTo>
                <a:lnTo>
                  <a:pt x="17557" y="462411"/>
                </a:lnTo>
                <a:lnTo>
                  <a:pt x="15515" y="484632"/>
                </a:lnTo>
                <a:lnTo>
                  <a:pt x="14153" y="504525"/>
                </a:lnTo>
                <a:lnTo>
                  <a:pt x="13245" y="522868"/>
                </a:lnTo>
                <a:lnTo>
                  <a:pt x="11430" y="1050354"/>
                </a:lnTo>
                <a:lnTo>
                  <a:pt x="0" y="1062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4"/>
          <p:cNvSpPr/>
          <p:nvPr/>
        </p:nvSpPr>
        <p:spPr>
          <a:xfrm>
            <a:off x="6028454" y="3669029"/>
            <a:ext cx="646666" cy="160022"/>
          </a:xfrm>
          <a:custGeom>
            <a:avLst/>
            <a:gdLst/>
            <a:ahLst/>
            <a:cxnLst/>
            <a:rect l="0" t="0" r="0" b="0"/>
            <a:pathLst>
              <a:path w="646666" h="160022">
                <a:moveTo>
                  <a:pt x="6586" y="160021"/>
                </a:moveTo>
                <a:lnTo>
                  <a:pt x="518" y="153953"/>
                </a:lnTo>
                <a:lnTo>
                  <a:pt x="0" y="152165"/>
                </a:lnTo>
                <a:lnTo>
                  <a:pt x="926" y="150973"/>
                </a:lnTo>
                <a:lnTo>
                  <a:pt x="2812" y="150179"/>
                </a:lnTo>
                <a:lnTo>
                  <a:pt x="72213" y="130858"/>
                </a:lnTo>
                <a:lnTo>
                  <a:pt x="136083" y="114886"/>
                </a:lnTo>
                <a:lnTo>
                  <a:pt x="194950" y="100590"/>
                </a:lnTo>
                <a:lnTo>
                  <a:pt x="233813" y="90004"/>
                </a:lnTo>
                <a:lnTo>
                  <a:pt x="258401" y="85403"/>
                </a:lnTo>
                <a:lnTo>
                  <a:pt x="287493" y="81065"/>
                </a:lnTo>
                <a:lnTo>
                  <a:pt x="319587" y="76903"/>
                </a:lnTo>
                <a:lnTo>
                  <a:pt x="344793" y="74129"/>
                </a:lnTo>
                <a:lnTo>
                  <a:pt x="365408" y="72280"/>
                </a:lnTo>
                <a:lnTo>
                  <a:pt x="397202" y="70225"/>
                </a:lnTo>
                <a:lnTo>
                  <a:pt x="419799" y="69311"/>
                </a:lnTo>
                <a:lnTo>
                  <a:pt x="430651" y="67798"/>
                </a:lnTo>
                <a:lnTo>
                  <a:pt x="441696" y="65519"/>
                </a:lnTo>
                <a:lnTo>
                  <a:pt x="452870" y="62730"/>
                </a:lnTo>
                <a:lnTo>
                  <a:pt x="469208" y="59600"/>
                </a:lnTo>
                <a:lnTo>
                  <a:pt x="511069" y="52736"/>
                </a:lnTo>
                <a:lnTo>
                  <a:pt x="529598" y="50397"/>
                </a:lnTo>
                <a:lnTo>
                  <a:pt x="545760" y="48839"/>
                </a:lnTo>
                <a:lnTo>
                  <a:pt x="560346" y="47799"/>
                </a:lnTo>
                <a:lnTo>
                  <a:pt x="579937" y="43258"/>
                </a:lnTo>
                <a:lnTo>
                  <a:pt x="586940" y="40269"/>
                </a:lnTo>
                <a:lnTo>
                  <a:pt x="601494" y="33561"/>
                </a:lnTo>
                <a:lnTo>
                  <a:pt x="608931" y="29994"/>
                </a:lnTo>
                <a:lnTo>
                  <a:pt x="615159" y="26346"/>
                </a:lnTo>
                <a:lnTo>
                  <a:pt x="620582" y="22644"/>
                </a:lnTo>
                <a:lnTo>
                  <a:pt x="6466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5"/>
          <p:cNvSpPr/>
          <p:nvPr/>
        </p:nvSpPr>
        <p:spPr>
          <a:xfrm>
            <a:off x="6743700" y="3554729"/>
            <a:ext cx="365760" cy="419730"/>
          </a:xfrm>
          <a:custGeom>
            <a:avLst/>
            <a:gdLst/>
            <a:ahLst/>
            <a:cxnLst/>
            <a:rect l="0" t="0" r="0" b="0"/>
            <a:pathLst>
              <a:path w="365760" h="419730">
                <a:moveTo>
                  <a:pt x="0" y="0"/>
                </a:moveTo>
                <a:lnTo>
                  <a:pt x="0" y="24272"/>
                </a:lnTo>
                <a:lnTo>
                  <a:pt x="1270" y="33961"/>
                </a:lnTo>
                <a:lnTo>
                  <a:pt x="3386" y="42961"/>
                </a:lnTo>
                <a:lnTo>
                  <a:pt x="6067" y="51501"/>
                </a:lnTo>
                <a:lnTo>
                  <a:pt x="7855" y="59734"/>
                </a:lnTo>
                <a:lnTo>
                  <a:pt x="9046" y="67763"/>
                </a:lnTo>
                <a:lnTo>
                  <a:pt x="9841" y="75655"/>
                </a:lnTo>
                <a:lnTo>
                  <a:pt x="14110" y="104745"/>
                </a:lnTo>
                <a:lnTo>
                  <a:pt x="17026" y="123170"/>
                </a:lnTo>
                <a:lnTo>
                  <a:pt x="21511" y="143073"/>
                </a:lnTo>
                <a:lnTo>
                  <a:pt x="27040" y="163963"/>
                </a:lnTo>
                <a:lnTo>
                  <a:pt x="38687" y="203683"/>
                </a:lnTo>
                <a:lnTo>
                  <a:pt x="48097" y="234036"/>
                </a:lnTo>
                <a:lnTo>
                  <a:pt x="51115" y="247464"/>
                </a:lnTo>
                <a:lnTo>
                  <a:pt x="53126" y="260226"/>
                </a:lnTo>
                <a:lnTo>
                  <a:pt x="54467" y="272544"/>
                </a:lnTo>
                <a:lnTo>
                  <a:pt x="55361" y="283296"/>
                </a:lnTo>
                <a:lnTo>
                  <a:pt x="55957" y="293004"/>
                </a:lnTo>
                <a:lnTo>
                  <a:pt x="56355" y="302016"/>
                </a:lnTo>
                <a:lnTo>
                  <a:pt x="57890" y="310564"/>
                </a:lnTo>
                <a:lnTo>
                  <a:pt x="60183" y="318803"/>
                </a:lnTo>
                <a:lnTo>
                  <a:pt x="62982" y="326836"/>
                </a:lnTo>
                <a:lnTo>
                  <a:pt x="66117" y="337271"/>
                </a:lnTo>
                <a:lnTo>
                  <a:pt x="72989" y="362411"/>
                </a:lnTo>
                <a:lnTo>
                  <a:pt x="75329" y="373688"/>
                </a:lnTo>
                <a:lnTo>
                  <a:pt x="76889" y="383745"/>
                </a:lnTo>
                <a:lnTo>
                  <a:pt x="77929" y="392990"/>
                </a:lnTo>
                <a:lnTo>
                  <a:pt x="78623" y="401694"/>
                </a:lnTo>
                <a:lnTo>
                  <a:pt x="79085" y="410036"/>
                </a:lnTo>
                <a:lnTo>
                  <a:pt x="79599" y="419729"/>
                </a:lnTo>
                <a:lnTo>
                  <a:pt x="79826" y="411336"/>
                </a:lnTo>
                <a:lnTo>
                  <a:pt x="79993" y="351020"/>
                </a:lnTo>
                <a:lnTo>
                  <a:pt x="81269" y="336884"/>
                </a:lnTo>
                <a:lnTo>
                  <a:pt x="83389" y="323649"/>
                </a:lnTo>
                <a:lnTo>
                  <a:pt x="86073" y="311016"/>
                </a:lnTo>
                <a:lnTo>
                  <a:pt x="89132" y="298784"/>
                </a:lnTo>
                <a:lnTo>
                  <a:pt x="92441" y="286820"/>
                </a:lnTo>
                <a:lnTo>
                  <a:pt x="99505" y="263366"/>
                </a:lnTo>
                <a:lnTo>
                  <a:pt x="106877" y="240242"/>
                </a:lnTo>
                <a:lnTo>
                  <a:pt x="111891" y="226201"/>
                </a:lnTo>
                <a:lnTo>
                  <a:pt x="124236" y="193668"/>
                </a:lnTo>
                <a:lnTo>
                  <a:pt x="131084" y="179912"/>
                </a:lnTo>
                <a:lnTo>
                  <a:pt x="138190" y="168201"/>
                </a:lnTo>
                <a:lnTo>
                  <a:pt x="145466" y="157854"/>
                </a:lnTo>
                <a:lnTo>
                  <a:pt x="152857" y="148416"/>
                </a:lnTo>
                <a:lnTo>
                  <a:pt x="160325" y="139584"/>
                </a:lnTo>
                <a:lnTo>
                  <a:pt x="167843" y="131157"/>
                </a:lnTo>
                <a:lnTo>
                  <a:pt x="182971" y="115019"/>
                </a:lnTo>
                <a:lnTo>
                  <a:pt x="207310" y="90030"/>
                </a:lnTo>
                <a:lnTo>
                  <a:pt x="213136" y="85420"/>
                </a:lnTo>
                <a:lnTo>
                  <a:pt x="219561" y="81077"/>
                </a:lnTo>
                <a:lnTo>
                  <a:pt x="226384" y="76912"/>
                </a:lnTo>
                <a:lnTo>
                  <a:pt x="233472" y="74135"/>
                </a:lnTo>
                <a:lnTo>
                  <a:pt x="240738" y="72283"/>
                </a:lnTo>
                <a:lnTo>
                  <a:pt x="248122" y="71049"/>
                </a:lnTo>
                <a:lnTo>
                  <a:pt x="255585" y="68956"/>
                </a:lnTo>
                <a:lnTo>
                  <a:pt x="263100" y="66291"/>
                </a:lnTo>
                <a:lnTo>
                  <a:pt x="270650" y="63244"/>
                </a:lnTo>
                <a:lnTo>
                  <a:pt x="278223" y="61213"/>
                </a:lnTo>
                <a:lnTo>
                  <a:pt x="285812" y="59859"/>
                </a:lnTo>
                <a:lnTo>
                  <a:pt x="293412" y="58956"/>
                </a:lnTo>
                <a:lnTo>
                  <a:pt x="301017" y="58354"/>
                </a:lnTo>
                <a:lnTo>
                  <a:pt x="308628" y="57953"/>
                </a:lnTo>
                <a:lnTo>
                  <a:pt x="316242" y="57686"/>
                </a:lnTo>
                <a:lnTo>
                  <a:pt x="325128" y="58777"/>
                </a:lnTo>
                <a:lnTo>
                  <a:pt x="334862" y="60775"/>
                </a:lnTo>
                <a:lnTo>
                  <a:pt x="365759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6"/>
          <p:cNvSpPr/>
          <p:nvPr/>
        </p:nvSpPr>
        <p:spPr>
          <a:xfrm>
            <a:off x="7075328" y="3600491"/>
            <a:ext cx="331313" cy="364324"/>
          </a:xfrm>
          <a:custGeom>
            <a:avLst/>
            <a:gdLst/>
            <a:ahLst/>
            <a:cxnLst/>
            <a:rect l="0" t="0" r="0" b="0"/>
            <a:pathLst>
              <a:path w="331313" h="364324">
                <a:moveTo>
                  <a:pt x="194152" y="11388"/>
                </a:moveTo>
                <a:lnTo>
                  <a:pt x="182016" y="5321"/>
                </a:lnTo>
                <a:lnTo>
                  <a:pt x="172672" y="2342"/>
                </a:lnTo>
                <a:lnTo>
                  <a:pt x="164285" y="1018"/>
                </a:lnTo>
                <a:lnTo>
                  <a:pt x="156324" y="429"/>
                </a:lnTo>
                <a:lnTo>
                  <a:pt x="138392" y="168"/>
                </a:lnTo>
                <a:lnTo>
                  <a:pt x="91557" y="0"/>
                </a:lnTo>
                <a:lnTo>
                  <a:pt x="82575" y="1256"/>
                </a:lnTo>
                <a:lnTo>
                  <a:pt x="75317" y="3364"/>
                </a:lnTo>
                <a:lnTo>
                  <a:pt x="69208" y="6039"/>
                </a:lnTo>
                <a:lnTo>
                  <a:pt x="62596" y="10362"/>
                </a:lnTo>
                <a:lnTo>
                  <a:pt x="55648" y="15784"/>
                </a:lnTo>
                <a:lnTo>
                  <a:pt x="48476" y="21939"/>
                </a:lnTo>
                <a:lnTo>
                  <a:pt x="42424" y="27312"/>
                </a:lnTo>
                <a:lnTo>
                  <a:pt x="32314" y="36669"/>
                </a:lnTo>
                <a:lnTo>
                  <a:pt x="19482" y="49076"/>
                </a:lnTo>
                <a:lnTo>
                  <a:pt x="16745" y="55564"/>
                </a:lnTo>
                <a:lnTo>
                  <a:pt x="14921" y="63699"/>
                </a:lnTo>
                <a:lnTo>
                  <a:pt x="13704" y="72932"/>
                </a:lnTo>
                <a:lnTo>
                  <a:pt x="11623" y="82897"/>
                </a:lnTo>
                <a:lnTo>
                  <a:pt x="8966" y="93351"/>
                </a:lnTo>
                <a:lnTo>
                  <a:pt x="5924" y="104130"/>
                </a:lnTo>
                <a:lnTo>
                  <a:pt x="3897" y="115126"/>
                </a:lnTo>
                <a:lnTo>
                  <a:pt x="2545" y="126267"/>
                </a:lnTo>
                <a:lnTo>
                  <a:pt x="1644" y="137504"/>
                </a:lnTo>
                <a:lnTo>
                  <a:pt x="1043" y="148806"/>
                </a:lnTo>
                <a:lnTo>
                  <a:pt x="376" y="171523"/>
                </a:lnTo>
                <a:lnTo>
                  <a:pt x="0" y="254274"/>
                </a:lnTo>
                <a:lnTo>
                  <a:pt x="1217" y="279992"/>
                </a:lnTo>
                <a:lnTo>
                  <a:pt x="3299" y="300948"/>
                </a:lnTo>
                <a:lnTo>
                  <a:pt x="5956" y="318728"/>
                </a:lnTo>
                <a:lnTo>
                  <a:pt x="8998" y="331851"/>
                </a:lnTo>
                <a:lnTo>
                  <a:pt x="12295" y="341871"/>
                </a:lnTo>
                <a:lnTo>
                  <a:pt x="15764" y="349820"/>
                </a:lnTo>
                <a:lnTo>
                  <a:pt x="19346" y="355119"/>
                </a:lnTo>
                <a:lnTo>
                  <a:pt x="23005" y="358652"/>
                </a:lnTo>
                <a:lnTo>
                  <a:pt x="26714" y="361008"/>
                </a:lnTo>
                <a:lnTo>
                  <a:pt x="34221" y="363625"/>
                </a:lnTo>
                <a:lnTo>
                  <a:pt x="38001" y="364323"/>
                </a:lnTo>
                <a:lnTo>
                  <a:pt x="41791" y="363518"/>
                </a:lnTo>
                <a:lnTo>
                  <a:pt x="49389" y="359237"/>
                </a:lnTo>
                <a:lnTo>
                  <a:pt x="56999" y="353101"/>
                </a:lnTo>
                <a:lnTo>
                  <a:pt x="65885" y="344871"/>
                </a:lnTo>
                <a:lnTo>
                  <a:pt x="78301" y="332746"/>
                </a:lnTo>
                <a:lnTo>
                  <a:pt x="83898" y="323417"/>
                </a:lnTo>
                <a:lnTo>
                  <a:pt x="88899" y="312118"/>
                </a:lnTo>
                <a:lnTo>
                  <a:pt x="97843" y="287286"/>
                </a:lnTo>
                <a:lnTo>
                  <a:pt x="106051" y="263549"/>
                </a:lnTo>
                <a:lnTo>
                  <a:pt x="110017" y="248076"/>
                </a:lnTo>
                <a:lnTo>
                  <a:pt x="113932" y="230140"/>
                </a:lnTo>
                <a:lnTo>
                  <a:pt x="117812" y="210563"/>
                </a:lnTo>
                <a:lnTo>
                  <a:pt x="124208" y="183541"/>
                </a:lnTo>
                <a:lnTo>
                  <a:pt x="141476" y="116264"/>
                </a:lnTo>
                <a:lnTo>
                  <a:pt x="147604" y="88926"/>
                </a:lnTo>
                <a:lnTo>
                  <a:pt x="151690" y="66890"/>
                </a:lnTo>
                <a:lnTo>
                  <a:pt x="154414" y="48389"/>
                </a:lnTo>
                <a:lnTo>
                  <a:pt x="156229" y="38596"/>
                </a:lnTo>
                <a:lnTo>
                  <a:pt x="157441" y="34607"/>
                </a:lnTo>
                <a:lnTo>
                  <a:pt x="158248" y="34487"/>
                </a:lnTo>
                <a:lnTo>
                  <a:pt x="158786" y="35678"/>
                </a:lnTo>
                <a:lnTo>
                  <a:pt x="159383" y="40387"/>
                </a:lnTo>
                <a:lnTo>
                  <a:pt x="160812" y="47231"/>
                </a:lnTo>
                <a:lnTo>
                  <a:pt x="168892" y="82404"/>
                </a:lnTo>
                <a:lnTo>
                  <a:pt x="175728" y="114918"/>
                </a:lnTo>
                <a:lnTo>
                  <a:pt x="179329" y="129938"/>
                </a:lnTo>
                <a:lnTo>
                  <a:pt x="183001" y="143762"/>
                </a:lnTo>
                <a:lnTo>
                  <a:pt x="186717" y="156787"/>
                </a:lnTo>
                <a:lnTo>
                  <a:pt x="190466" y="168011"/>
                </a:lnTo>
                <a:lnTo>
                  <a:pt x="194235" y="178033"/>
                </a:lnTo>
                <a:lnTo>
                  <a:pt x="198017" y="187255"/>
                </a:lnTo>
                <a:lnTo>
                  <a:pt x="201808" y="198483"/>
                </a:lnTo>
                <a:lnTo>
                  <a:pt x="205606" y="211048"/>
                </a:lnTo>
                <a:lnTo>
                  <a:pt x="209408" y="224505"/>
                </a:lnTo>
                <a:lnTo>
                  <a:pt x="214482" y="236016"/>
                </a:lnTo>
                <a:lnTo>
                  <a:pt x="220405" y="246230"/>
                </a:lnTo>
                <a:lnTo>
                  <a:pt x="226894" y="255580"/>
                </a:lnTo>
                <a:lnTo>
                  <a:pt x="232490" y="263082"/>
                </a:lnTo>
                <a:lnTo>
                  <a:pt x="237490" y="269354"/>
                </a:lnTo>
                <a:lnTo>
                  <a:pt x="246433" y="279710"/>
                </a:lnTo>
                <a:lnTo>
                  <a:pt x="254641" y="288546"/>
                </a:lnTo>
                <a:lnTo>
                  <a:pt x="266402" y="300660"/>
                </a:lnTo>
                <a:lnTo>
                  <a:pt x="271528" y="303297"/>
                </a:lnTo>
                <a:lnTo>
                  <a:pt x="277486" y="305054"/>
                </a:lnTo>
                <a:lnTo>
                  <a:pt x="283998" y="306225"/>
                </a:lnTo>
                <a:lnTo>
                  <a:pt x="289609" y="307006"/>
                </a:lnTo>
                <a:lnTo>
                  <a:pt x="299230" y="307874"/>
                </a:lnTo>
                <a:lnTo>
                  <a:pt x="307740" y="308260"/>
                </a:lnTo>
                <a:lnTo>
                  <a:pt x="331312" y="2971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7"/>
          <p:cNvSpPr/>
          <p:nvPr/>
        </p:nvSpPr>
        <p:spPr>
          <a:xfrm>
            <a:off x="7441600" y="3531870"/>
            <a:ext cx="216501" cy="353762"/>
          </a:xfrm>
          <a:custGeom>
            <a:avLst/>
            <a:gdLst/>
            <a:ahLst/>
            <a:cxnLst/>
            <a:rect l="0" t="0" r="0" b="0"/>
            <a:pathLst>
              <a:path w="216501" h="353762">
                <a:moveTo>
                  <a:pt x="67909" y="0"/>
                </a:moveTo>
                <a:lnTo>
                  <a:pt x="55774" y="6067"/>
                </a:lnTo>
                <a:lnTo>
                  <a:pt x="50929" y="10395"/>
                </a:lnTo>
                <a:lnTo>
                  <a:pt x="46429" y="15820"/>
                </a:lnTo>
                <a:lnTo>
                  <a:pt x="42159" y="21976"/>
                </a:lnTo>
                <a:lnTo>
                  <a:pt x="38042" y="27351"/>
                </a:lnTo>
                <a:lnTo>
                  <a:pt x="34028" y="32203"/>
                </a:lnTo>
                <a:lnTo>
                  <a:pt x="30081" y="36709"/>
                </a:lnTo>
                <a:lnTo>
                  <a:pt x="26182" y="44792"/>
                </a:lnTo>
                <a:lnTo>
                  <a:pt x="22311" y="55262"/>
                </a:lnTo>
                <a:lnTo>
                  <a:pt x="18460" y="67321"/>
                </a:lnTo>
                <a:lnTo>
                  <a:pt x="14623" y="81710"/>
                </a:lnTo>
                <a:lnTo>
                  <a:pt x="10796" y="97654"/>
                </a:lnTo>
                <a:lnTo>
                  <a:pt x="6974" y="114632"/>
                </a:lnTo>
                <a:lnTo>
                  <a:pt x="4426" y="134841"/>
                </a:lnTo>
                <a:lnTo>
                  <a:pt x="2727" y="157204"/>
                </a:lnTo>
                <a:lnTo>
                  <a:pt x="336" y="214218"/>
                </a:lnTo>
                <a:lnTo>
                  <a:pt x="0" y="226632"/>
                </a:lnTo>
                <a:lnTo>
                  <a:pt x="2316" y="239988"/>
                </a:lnTo>
                <a:lnTo>
                  <a:pt x="6401" y="253972"/>
                </a:lnTo>
                <a:lnTo>
                  <a:pt x="11664" y="268375"/>
                </a:lnTo>
                <a:lnTo>
                  <a:pt x="17712" y="281786"/>
                </a:lnTo>
                <a:lnTo>
                  <a:pt x="24285" y="294537"/>
                </a:lnTo>
                <a:lnTo>
                  <a:pt x="31206" y="306848"/>
                </a:lnTo>
                <a:lnTo>
                  <a:pt x="37091" y="316325"/>
                </a:lnTo>
                <a:lnTo>
                  <a:pt x="42284" y="323914"/>
                </a:lnTo>
                <a:lnTo>
                  <a:pt x="47015" y="330242"/>
                </a:lnTo>
                <a:lnTo>
                  <a:pt x="51441" y="334461"/>
                </a:lnTo>
                <a:lnTo>
                  <a:pt x="55660" y="337274"/>
                </a:lnTo>
                <a:lnTo>
                  <a:pt x="59744" y="339149"/>
                </a:lnTo>
                <a:lnTo>
                  <a:pt x="63735" y="341669"/>
                </a:lnTo>
                <a:lnTo>
                  <a:pt x="67667" y="344619"/>
                </a:lnTo>
                <a:lnTo>
                  <a:pt x="71558" y="347856"/>
                </a:lnTo>
                <a:lnTo>
                  <a:pt x="75421" y="350014"/>
                </a:lnTo>
                <a:lnTo>
                  <a:pt x="79268" y="351453"/>
                </a:lnTo>
                <a:lnTo>
                  <a:pt x="83101" y="352411"/>
                </a:lnTo>
                <a:lnTo>
                  <a:pt x="88197" y="353051"/>
                </a:lnTo>
                <a:lnTo>
                  <a:pt x="94135" y="353477"/>
                </a:lnTo>
                <a:lnTo>
                  <a:pt x="100633" y="353761"/>
                </a:lnTo>
                <a:lnTo>
                  <a:pt x="106235" y="352680"/>
                </a:lnTo>
                <a:lnTo>
                  <a:pt x="111240" y="350690"/>
                </a:lnTo>
                <a:lnTo>
                  <a:pt x="115847" y="348093"/>
                </a:lnTo>
                <a:lnTo>
                  <a:pt x="121457" y="343822"/>
                </a:lnTo>
                <a:lnTo>
                  <a:pt x="127738" y="338435"/>
                </a:lnTo>
                <a:lnTo>
                  <a:pt x="134466" y="332303"/>
                </a:lnTo>
                <a:lnTo>
                  <a:pt x="140220" y="325675"/>
                </a:lnTo>
                <a:lnTo>
                  <a:pt x="145326" y="318717"/>
                </a:lnTo>
                <a:lnTo>
                  <a:pt x="150001" y="311538"/>
                </a:lnTo>
                <a:lnTo>
                  <a:pt x="155657" y="304212"/>
                </a:lnTo>
                <a:lnTo>
                  <a:pt x="161968" y="296787"/>
                </a:lnTo>
                <a:lnTo>
                  <a:pt x="168715" y="289298"/>
                </a:lnTo>
                <a:lnTo>
                  <a:pt x="175753" y="277955"/>
                </a:lnTo>
                <a:lnTo>
                  <a:pt x="182985" y="264043"/>
                </a:lnTo>
                <a:lnTo>
                  <a:pt x="216500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8"/>
          <p:cNvSpPr/>
          <p:nvPr/>
        </p:nvSpPr>
        <p:spPr>
          <a:xfrm>
            <a:off x="7738109" y="3266037"/>
            <a:ext cx="114301" cy="746653"/>
          </a:xfrm>
          <a:custGeom>
            <a:avLst/>
            <a:gdLst/>
            <a:ahLst/>
            <a:cxnLst/>
            <a:rect l="0" t="0" r="0" b="0"/>
            <a:pathLst>
              <a:path w="114301" h="746653">
                <a:moveTo>
                  <a:pt x="0" y="162963"/>
                </a:moveTo>
                <a:lnTo>
                  <a:pt x="0" y="105394"/>
                </a:lnTo>
                <a:lnTo>
                  <a:pt x="1271" y="91564"/>
                </a:lnTo>
                <a:lnTo>
                  <a:pt x="3388" y="75993"/>
                </a:lnTo>
                <a:lnTo>
                  <a:pt x="6068" y="59263"/>
                </a:lnTo>
                <a:lnTo>
                  <a:pt x="6585" y="45569"/>
                </a:lnTo>
                <a:lnTo>
                  <a:pt x="3774" y="23581"/>
                </a:lnTo>
                <a:lnTo>
                  <a:pt x="746" y="434"/>
                </a:lnTo>
                <a:lnTo>
                  <a:pt x="498" y="0"/>
                </a:lnTo>
                <a:lnTo>
                  <a:pt x="148" y="5457"/>
                </a:lnTo>
                <a:lnTo>
                  <a:pt x="99" y="8429"/>
                </a:lnTo>
                <a:lnTo>
                  <a:pt x="3430" y="28664"/>
                </a:lnTo>
                <a:lnTo>
                  <a:pt x="6098" y="42950"/>
                </a:lnTo>
                <a:lnTo>
                  <a:pt x="9145" y="56285"/>
                </a:lnTo>
                <a:lnTo>
                  <a:pt x="12447" y="68984"/>
                </a:lnTo>
                <a:lnTo>
                  <a:pt x="15918" y="81260"/>
                </a:lnTo>
                <a:lnTo>
                  <a:pt x="18233" y="91984"/>
                </a:lnTo>
                <a:lnTo>
                  <a:pt x="20803" y="110673"/>
                </a:lnTo>
                <a:lnTo>
                  <a:pt x="22759" y="121753"/>
                </a:lnTo>
                <a:lnTo>
                  <a:pt x="25333" y="134219"/>
                </a:lnTo>
                <a:lnTo>
                  <a:pt x="28319" y="147610"/>
                </a:lnTo>
                <a:lnTo>
                  <a:pt x="30309" y="160348"/>
                </a:lnTo>
                <a:lnTo>
                  <a:pt x="31636" y="172650"/>
                </a:lnTo>
                <a:lnTo>
                  <a:pt x="32521" y="184660"/>
                </a:lnTo>
                <a:lnTo>
                  <a:pt x="35651" y="207908"/>
                </a:lnTo>
                <a:lnTo>
                  <a:pt x="45901" y="274378"/>
                </a:lnTo>
                <a:lnTo>
                  <a:pt x="50921" y="303280"/>
                </a:lnTo>
                <a:lnTo>
                  <a:pt x="59886" y="348939"/>
                </a:lnTo>
                <a:lnTo>
                  <a:pt x="62784" y="368227"/>
                </a:lnTo>
                <a:lnTo>
                  <a:pt x="64717" y="386165"/>
                </a:lnTo>
                <a:lnTo>
                  <a:pt x="73885" y="524270"/>
                </a:lnTo>
                <a:lnTo>
                  <a:pt x="77288" y="604637"/>
                </a:lnTo>
                <a:lnTo>
                  <a:pt x="78196" y="640292"/>
                </a:lnTo>
                <a:lnTo>
                  <a:pt x="80071" y="667872"/>
                </a:lnTo>
                <a:lnTo>
                  <a:pt x="82590" y="690069"/>
                </a:lnTo>
                <a:lnTo>
                  <a:pt x="85541" y="708677"/>
                </a:lnTo>
                <a:lnTo>
                  <a:pt x="88778" y="722352"/>
                </a:lnTo>
                <a:lnTo>
                  <a:pt x="92205" y="732739"/>
                </a:lnTo>
                <a:lnTo>
                  <a:pt x="95760" y="740933"/>
                </a:lnTo>
                <a:lnTo>
                  <a:pt x="98130" y="745127"/>
                </a:lnTo>
                <a:lnTo>
                  <a:pt x="99710" y="746652"/>
                </a:lnTo>
                <a:lnTo>
                  <a:pt x="114300" y="745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9"/>
          <p:cNvSpPr/>
          <p:nvPr/>
        </p:nvSpPr>
        <p:spPr>
          <a:xfrm>
            <a:off x="7612379" y="3543325"/>
            <a:ext cx="411481" cy="434315"/>
          </a:xfrm>
          <a:custGeom>
            <a:avLst/>
            <a:gdLst/>
            <a:ahLst/>
            <a:cxnLst/>
            <a:rect l="0" t="0" r="0" b="0"/>
            <a:pathLst>
              <a:path w="411481" h="434315">
                <a:moveTo>
                  <a:pt x="0" y="91414"/>
                </a:moveTo>
                <a:lnTo>
                  <a:pt x="12137" y="85347"/>
                </a:lnTo>
                <a:lnTo>
                  <a:pt x="24868" y="82368"/>
                </a:lnTo>
                <a:lnTo>
                  <a:pt x="31819" y="81573"/>
                </a:lnTo>
                <a:lnTo>
                  <a:pt x="42928" y="77304"/>
                </a:lnTo>
                <a:lnTo>
                  <a:pt x="47669" y="74387"/>
                </a:lnTo>
                <a:lnTo>
                  <a:pt x="60989" y="69903"/>
                </a:lnTo>
                <a:lnTo>
                  <a:pt x="80030" y="64374"/>
                </a:lnTo>
                <a:lnTo>
                  <a:pt x="102883" y="58147"/>
                </a:lnTo>
                <a:lnTo>
                  <a:pt x="158756" y="41069"/>
                </a:lnTo>
                <a:lnTo>
                  <a:pt x="189657" y="31181"/>
                </a:lnTo>
                <a:lnTo>
                  <a:pt x="212799" y="23318"/>
                </a:lnTo>
                <a:lnTo>
                  <a:pt x="230766" y="16807"/>
                </a:lnTo>
                <a:lnTo>
                  <a:pt x="245284" y="11196"/>
                </a:lnTo>
                <a:lnTo>
                  <a:pt x="257503" y="7456"/>
                </a:lnTo>
                <a:lnTo>
                  <a:pt x="268189" y="4962"/>
                </a:lnTo>
                <a:lnTo>
                  <a:pt x="277853" y="3299"/>
                </a:lnTo>
                <a:lnTo>
                  <a:pt x="285566" y="2191"/>
                </a:lnTo>
                <a:lnTo>
                  <a:pt x="297521" y="959"/>
                </a:lnTo>
                <a:lnTo>
                  <a:pt x="303757" y="631"/>
                </a:lnTo>
                <a:lnTo>
                  <a:pt x="317461" y="266"/>
                </a:lnTo>
                <a:lnTo>
                  <a:pt x="345446" y="13"/>
                </a:lnTo>
                <a:lnTo>
                  <a:pt x="352217" y="0"/>
                </a:lnTo>
                <a:lnTo>
                  <a:pt x="356732" y="1262"/>
                </a:lnTo>
                <a:lnTo>
                  <a:pt x="359741" y="3373"/>
                </a:lnTo>
                <a:lnTo>
                  <a:pt x="370639" y="15886"/>
                </a:lnTo>
                <a:lnTo>
                  <a:pt x="372823" y="19472"/>
                </a:lnTo>
                <a:lnTo>
                  <a:pt x="375249" y="26843"/>
                </a:lnTo>
                <a:lnTo>
                  <a:pt x="382683" y="56337"/>
                </a:lnTo>
                <a:lnTo>
                  <a:pt x="384662" y="69299"/>
                </a:lnTo>
                <a:lnTo>
                  <a:pt x="385982" y="83021"/>
                </a:lnTo>
                <a:lnTo>
                  <a:pt x="386862" y="97249"/>
                </a:lnTo>
                <a:lnTo>
                  <a:pt x="387839" y="163858"/>
                </a:lnTo>
                <a:lnTo>
                  <a:pt x="388100" y="208290"/>
                </a:lnTo>
                <a:lnTo>
                  <a:pt x="389543" y="245531"/>
                </a:lnTo>
                <a:lnTo>
                  <a:pt x="391776" y="277979"/>
                </a:lnTo>
                <a:lnTo>
                  <a:pt x="394534" y="307231"/>
                </a:lnTo>
                <a:lnTo>
                  <a:pt x="397643" y="333082"/>
                </a:lnTo>
                <a:lnTo>
                  <a:pt x="400985" y="356666"/>
                </a:lnTo>
                <a:lnTo>
                  <a:pt x="406816" y="394724"/>
                </a:lnTo>
                <a:lnTo>
                  <a:pt x="408371" y="406651"/>
                </a:lnTo>
                <a:lnTo>
                  <a:pt x="411480" y="434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0"/>
          <p:cNvSpPr/>
          <p:nvPr/>
        </p:nvSpPr>
        <p:spPr>
          <a:xfrm>
            <a:off x="7875269" y="34290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1"/>
          <p:cNvSpPr/>
          <p:nvPr/>
        </p:nvSpPr>
        <p:spPr>
          <a:xfrm>
            <a:off x="8126886" y="3474720"/>
            <a:ext cx="247597" cy="479839"/>
          </a:xfrm>
          <a:custGeom>
            <a:avLst/>
            <a:gdLst/>
            <a:ahLst/>
            <a:cxnLst/>
            <a:rect l="0" t="0" r="0" b="0"/>
            <a:pathLst>
              <a:path w="247597" h="479839">
                <a:moveTo>
                  <a:pt x="45564" y="34289"/>
                </a:moveTo>
                <a:lnTo>
                  <a:pt x="39496" y="46425"/>
                </a:lnTo>
                <a:lnTo>
                  <a:pt x="33130" y="55770"/>
                </a:lnTo>
                <a:lnTo>
                  <a:pt x="29654" y="60040"/>
                </a:lnTo>
                <a:lnTo>
                  <a:pt x="26067" y="69236"/>
                </a:lnTo>
                <a:lnTo>
                  <a:pt x="22406" y="81717"/>
                </a:lnTo>
                <a:lnTo>
                  <a:pt x="18695" y="96388"/>
                </a:lnTo>
                <a:lnTo>
                  <a:pt x="16222" y="109979"/>
                </a:lnTo>
                <a:lnTo>
                  <a:pt x="14572" y="122849"/>
                </a:lnTo>
                <a:lnTo>
                  <a:pt x="13473" y="135239"/>
                </a:lnTo>
                <a:lnTo>
                  <a:pt x="11469" y="147309"/>
                </a:lnTo>
                <a:lnTo>
                  <a:pt x="8864" y="159166"/>
                </a:lnTo>
                <a:lnTo>
                  <a:pt x="5857" y="170881"/>
                </a:lnTo>
                <a:lnTo>
                  <a:pt x="3853" y="183770"/>
                </a:lnTo>
                <a:lnTo>
                  <a:pt x="2516" y="197443"/>
                </a:lnTo>
                <a:lnTo>
                  <a:pt x="1625" y="211639"/>
                </a:lnTo>
                <a:lnTo>
                  <a:pt x="635" y="261278"/>
                </a:lnTo>
                <a:lnTo>
                  <a:pt x="0" y="366288"/>
                </a:lnTo>
                <a:lnTo>
                  <a:pt x="1217" y="383892"/>
                </a:lnTo>
                <a:lnTo>
                  <a:pt x="3299" y="398168"/>
                </a:lnTo>
                <a:lnTo>
                  <a:pt x="5957" y="410225"/>
                </a:lnTo>
                <a:lnTo>
                  <a:pt x="8999" y="420803"/>
                </a:lnTo>
                <a:lnTo>
                  <a:pt x="12297" y="430395"/>
                </a:lnTo>
                <a:lnTo>
                  <a:pt x="15766" y="439330"/>
                </a:lnTo>
                <a:lnTo>
                  <a:pt x="23007" y="452644"/>
                </a:lnTo>
                <a:lnTo>
                  <a:pt x="30458" y="462795"/>
                </a:lnTo>
                <a:lnTo>
                  <a:pt x="38003" y="471539"/>
                </a:lnTo>
                <a:lnTo>
                  <a:pt x="43063" y="474380"/>
                </a:lnTo>
                <a:lnTo>
                  <a:pt x="48977" y="476273"/>
                </a:lnTo>
                <a:lnTo>
                  <a:pt x="55458" y="477535"/>
                </a:lnTo>
                <a:lnTo>
                  <a:pt x="61050" y="478377"/>
                </a:lnTo>
                <a:lnTo>
                  <a:pt x="66048" y="478938"/>
                </a:lnTo>
                <a:lnTo>
                  <a:pt x="70650" y="479311"/>
                </a:lnTo>
                <a:lnTo>
                  <a:pt x="76258" y="479561"/>
                </a:lnTo>
                <a:lnTo>
                  <a:pt x="89262" y="479838"/>
                </a:lnTo>
                <a:lnTo>
                  <a:pt x="95016" y="478642"/>
                </a:lnTo>
                <a:lnTo>
                  <a:pt x="100121" y="476574"/>
                </a:lnTo>
                <a:lnTo>
                  <a:pt x="104796" y="473926"/>
                </a:lnTo>
                <a:lnTo>
                  <a:pt x="112992" y="468350"/>
                </a:lnTo>
                <a:lnTo>
                  <a:pt x="135645" y="451995"/>
                </a:lnTo>
                <a:lnTo>
                  <a:pt x="144988" y="443570"/>
                </a:lnTo>
                <a:lnTo>
                  <a:pt x="152486" y="435413"/>
                </a:lnTo>
                <a:lnTo>
                  <a:pt x="158756" y="427435"/>
                </a:lnTo>
                <a:lnTo>
                  <a:pt x="165475" y="419577"/>
                </a:lnTo>
                <a:lnTo>
                  <a:pt x="172495" y="411798"/>
                </a:lnTo>
                <a:lnTo>
                  <a:pt x="179714" y="404071"/>
                </a:lnTo>
                <a:lnTo>
                  <a:pt x="188337" y="391301"/>
                </a:lnTo>
                <a:lnTo>
                  <a:pt x="197896" y="375167"/>
                </a:lnTo>
                <a:lnTo>
                  <a:pt x="208078" y="356791"/>
                </a:lnTo>
                <a:lnTo>
                  <a:pt x="214867" y="340730"/>
                </a:lnTo>
                <a:lnTo>
                  <a:pt x="219392" y="326213"/>
                </a:lnTo>
                <a:lnTo>
                  <a:pt x="222409" y="312725"/>
                </a:lnTo>
                <a:lnTo>
                  <a:pt x="232535" y="274032"/>
                </a:lnTo>
                <a:lnTo>
                  <a:pt x="238791" y="251268"/>
                </a:lnTo>
                <a:lnTo>
                  <a:pt x="242962" y="232282"/>
                </a:lnTo>
                <a:lnTo>
                  <a:pt x="245743" y="215814"/>
                </a:lnTo>
                <a:lnTo>
                  <a:pt x="247596" y="201026"/>
                </a:lnTo>
                <a:lnTo>
                  <a:pt x="247562" y="187357"/>
                </a:lnTo>
                <a:lnTo>
                  <a:pt x="246269" y="174435"/>
                </a:lnTo>
                <a:lnTo>
                  <a:pt x="244137" y="162010"/>
                </a:lnTo>
                <a:lnTo>
                  <a:pt x="241446" y="151186"/>
                </a:lnTo>
                <a:lnTo>
                  <a:pt x="238382" y="141430"/>
                </a:lnTo>
                <a:lnTo>
                  <a:pt x="235070" y="132387"/>
                </a:lnTo>
                <a:lnTo>
                  <a:pt x="232861" y="122548"/>
                </a:lnTo>
                <a:lnTo>
                  <a:pt x="231388" y="112178"/>
                </a:lnTo>
                <a:lnTo>
                  <a:pt x="230406" y="101455"/>
                </a:lnTo>
                <a:lnTo>
                  <a:pt x="227212" y="93037"/>
                </a:lnTo>
                <a:lnTo>
                  <a:pt x="222543" y="86154"/>
                </a:lnTo>
                <a:lnTo>
                  <a:pt x="216890" y="80296"/>
                </a:lnTo>
                <a:lnTo>
                  <a:pt x="211851" y="73850"/>
                </a:lnTo>
                <a:lnTo>
                  <a:pt x="207222" y="67014"/>
                </a:lnTo>
                <a:lnTo>
                  <a:pt x="202866" y="59916"/>
                </a:lnTo>
                <a:lnTo>
                  <a:pt x="197422" y="53913"/>
                </a:lnTo>
                <a:lnTo>
                  <a:pt x="191252" y="48642"/>
                </a:lnTo>
                <a:lnTo>
                  <a:pt x="184599" y="43858"/>
                </a:lnTo>
                <a:lnTo>
                  <a:pt x="177624" y="39398"/>
                </a:lnTo>
                <a:lnTo>
                  <a:pt x="170434" y="35156"/>
                </a:lnTo>
                <a:lnTo>
                  <a:pt x="163101" y="31057"/>
                </a:lnTo>
                <a:lnTo>
                  <a:pt x="148179" y="23116"/>
                </a:lnTo>
                <a:lnTo>
                  <a:pt x="140644" y="19220"/>
                </a:lnTo>
                <a:lnTo>
                  <a:pt x="134350" y="16624"/>
                </a:lnTo>
                <a:lnTo>
                  <a:pt x="128884" y="14892"/>
                </a:lnTo>
                <a:lnTo>
                  <a:pt x="123971" y="13738"/>
                </a:lnTo>
                <a:lnTo>
                  <a:pt x="101579" y="9069"/>
                </a:lnTo>
                <a:lnTo>
                  <a:pt x="4556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2"/>
          <p:cNvSpPr/>
          <p:nvPr/>
        </p:nvSpPr>
        <p:spPr>
          <a:xfrm>
            <a:off x="8469629" y="3373948"/>
            <a:ext cx="548641" cy="584500"/>
          </a:xfrm>
          <a:custGeom>
            <a:avLst/>
            <a:gdLst/>
            <a:ahLst/>
            <a:cxnLst/>
            <a:rect l="0" t="0" r="0" b="0"/>
            <a:pathLst>
              <a:path w="548641" h="584500">
                <a:moveTo>
                  <a:pt x="0" y="43622"/>
                </a:moveTo>
                <a:lnTo>
                  <a:pt x="0" y="55757"/>
                </a:lnTo>
                <a:lnTo>
                  <a:pt x="1271" y="68222"/>
                </a:lnTo>
                <a:lnTo>
                  <a:pt x="6069" y="105778"/>
                </a:lnTo>
                <a:lnTo>
                  <a:pt x="15909" y="170835"/>
                </a:lnTo>
                <a:lnTo>
                  <a:pt x="19497" y="190661"/>
                </a:lnTo>
                <a:lnTo>
                  <a:pt x="26869" y="226235"/>
                </a:lnTo>
                <a:lnTo>
                  <a:pt x="29342" y="242834"/>
                </a:lnTo>
                <a:lnTo>
                  <a:pt x="30992" y="258980"/>
                </a:lnTo>
                <a:lnTo>
                  <a:pt x="34094" y="299356"/>
                </a:lnTo>
                <a:lnTo>
                  <a:pt x="41711" y="391739"/>
                </a:lnTo>
                <a:lnTo>
                  <a:pt x="43938" y="436254"/>
                </a:lnTo>
                <a:lnTo>
                  <a:pt x="45803" y="453966"/>
                </a:lnTo>
                <a:lnTo>
                  <a:pt x="48316" y="469585"/>
                </a:lnTo>
                <a:lnTo>
                  <a:pt x="51260" y="483807"/>
                </a:lnTo>
                <a:lnTo>
                  <a:pt x="53223" y="503448"/>
                </a:lnTo>
                <a:lnTo>
                  <a:pt x="54533" y="526703"/>
                </a:lnTo>
                <a:lnTo>
                  <a:pt x="56375" y="577493"/>
                </a:lnTo>
                <a:lnTo>
                  <a:pt x="56634" y="582416"/>
                </a:lnTo>
                <a:lnTo>
                  <a:pt x="55535" y="584428"/>
                </a:lnTo>
                <a:lnTo>
                  <a:pt x="53534" y="584499"/>
                </a:lnTo>
                <a:lnTo>
                  <a:pt x="50929" y="583277"/>
                </a:lnTo>
                <a:lnTo>
                  <a:pt x="49193" y="579921"/>
                </a:lnTo>
                <a:lnTo>
                  <a:pt x="45479" y="563064"/>
                </a:lnTo>
                <a:lnTo>
                  <a:pt x="40110" y="549228"/>
                </a:lnTo>
                <a:lnTo>
                  <a:pt x="36877" y="531226"/>
                </a:lnTo>
                <a:lnTo>
                  <a:pt x="36015" y="521091"/>
                </a:lnTo>
                <a:lnTo>
                  <a:pt x="35440" y="510524"/>
                </a:lnTo>
                <a:lnTo>
                  <a:pt x="34802" y="488624"/>
                </a:lnTo>
                <a:lnTo>
                  <a:pt x="34442" y="430603"/>
                </a:lnTo>
                <a:lnTo>
                  <a:pt x="36932" y="407019"/>
                </a:lnTo>
                <a:lnTo>
                  <a:pt x="41132" y="382406"/>
                </a:lnTo>
                <a:lnTo>
                  <a:pt x="72189" y="236554"/>
                </a:lnTo>
                <a:lnTo>
                  <a:pt x="81147" y="202723"/>
                </a:lnTo>
                <a:lnTo>
                  <a:pt x="89658" y="176360"/>
                </a:lnTo>
                <a:lnTo>
                  <a:pt x="104618" y="136906"/>
                </a:lnTo>
                <a:lnTo>
                  <a:pt x="115500" y="106671"/>
                </a:lnTo>
                <a:lnTo>
                  <a:pt x="122720" y="92005"/>
                </a:lnTo>
                <a:lnTo>
                  <a:pt x="131344" y="77147"/>
                </a:lnTo>
                <a:lnTo>
                  <a:pt x="140902" y="62162"/>
                </a:lnTo>
                <a:lnTo>
                  <a:pt x="149816" y="49632"/>
                </a:lnTo>
                <a:lnTo>
                  <a:pt x="158297" y="38738"/>
                </a:lnTo>
                <a:lnTo>
                  <a:pt x="166491" y="28936"/>
                </a:lnTo>
                <a:lnTo>
                  <a:pt x="174495" y="22401"/>
                </a:lnTo>
                <a:lnTo>
                  <a:pt x="182370" y="18044"/>
                </a:lnTo>
                <a:lnTo>
                  <a:pt x="196624" y="11934"/>
                </a:lnTo>
                <a:lnTo>
                  <a:pt x="207192" y="4985"/>
                </a:lnTo>
                <a:lnTo>
                  <a:pt x="219509" y="1049"/>
                </a:lnTo>
                <a:lnTo>
                  <a:pt x="226349" y="0"/>
                </a:lnTo>
                <a:lnTo>
                  <a:pt x="232180" y="571"/>
                </a:lnTo>
                <a:lnTo>
                  <a:pt x="237337" y="2221"/>
                </a:lnTo>
                <a:lnTo>
                  <a:pt x="260806" y="13995"/>
                </a:lnTo>
                <a:lnTo>
                  <a:pt x="266581" y="18790"/>
                </a:lnTo>
                <a:lnTo>
                  <a:pt x="276384" y="30892"/>
                </a:lnTo>
                <a:lnTo>
                  <a:pt x="281587" y="44737"/>
                </a:lnTo>
                <a:lnTo>
                  <a:pt x="282975" y="51985"/>
                </a:lnTo>
                <a:lnTo>
                  <a:pt x="286441" y="64437"/>
                </a:lnTo>
                <a:lnTo>
                  <a:pt x="297064" y="98593"/>
                </a:lnTo>
                <a:lnTo>
                  <a:pt x="300913" y="114559"/>
                </a:lnTo>
                <a:lnTo>
                  <a:pt x="303478" y="129013"/>
                </a:lnTo>
                <a:lnTo>
                  <a:pt x="305189" y="142459"/>
                </a:lnTo>
                <a:lnTo>
                  <a:pt x="306330" y="156503"/>
                </a:lnTo>
                <a:lnTo>
                  <a:pt x="307091" y="170946"/>
                </a:lnTo>
                <a:lnTo>
                  <a:pt x="307935" y="200540"/>
                </a:lnTo>
                <a:lnTo>
                  <a:pt x="308311" y="230626"/>
                </a:lnTo>
                <a:lnTo>
                  <a:pt x="309680" y="244491"/>
                </a:lnTo>
                <a:lnTo>
                  <a:pt x="311863" y="257545"/>
                </a:lnTo>
                <a:lnTo>
                  <a:pt x="314589" y="270057"/>
                </a:lnTo>
                <a:lnTo>
                  <a:pt x="316406" y="282208"/>
                </a:lnTo>
                <a:lnTo>
                  <a:pt x="317618" y="294119"/>
                </a:lnTo>
                <a:lnTo>
                  <a:pt x="318426" y="305870"/>
                </a:lnTo>
                <a:lnTo>
                  <a:pt x="320234" y="317514"/>
                </a:lnTo>
                <a:lnTo>
                  <a:pt x="322710" y="329086"/>
                </a:lnTo>
                <a:lnTo>
                  <a:pt x="325630" y="340611"/>
                </a:lnTo>
                <a:lnTo>
                  <a:pt x="328847" y="352105"/>
                </a:lnTo>
                <a:lnTo>
                  <a:pt x="335807" y="375035"/>
                </a:lnTo>
                <a:lnTo>
                  <a:pt x="346866" y="409365"/>
                </a:lnTo>
                <a:lnTo>
                  <a:pt x="350624" y="419530"/>
                </a:lnTo>
                <a:lnTo>
                  <a:pt x="358187" y="437599"/>
                </a:lnTo>
                <a:lnTo>
                  <a:pt x="365782" y="450709"/>
                </a:lnTo>
                <a:lnTo>
                  <a:pt x="377196" y="465230"/>
                </a:lnTo>
                <a:lnTo>
                  <a:pt x="381005" y="469474"/>
                </a:lnTo>
                <a:lnTo>
                  <a:pt x="392009" y="477576"/>
                </a:lnTo>
                <a:lnTo>
                  <a:pt x="404096" y="484140"/>
                </a:lnTo>
                <a:lnTo>
                  <a:pt x="413703" y="487057"/>
                </a:lnTo>
                <a:lnTo>
                  <a:pt x="418042" y="486565"/>
                </a:lnTo>
                <a:lnTo>
                  <a:pt x="422204" y="484968"/>
                </a:lnTo>
                <a:lnTo>
                  <a:pt x="437518" y="476651"/>
                </a:lnTo>
                <a:lnTo>
                  <a:pt x="444078" y="473278"/>
                </a:lnTo>
                <a:lnTo>
                  <a:pt x="454755" y="462756"/>
                </a:lnTo>
                <a:lnTo>
                  <a:pt x="463734" y="449614"/>
                </a:lnTo>
                <a:lnTo>
                  <a:pt x="471957" y="435306"/>
                </a:lnTo>
                <a:lnTo>
                  <a:pt x="479846" y="420480"/>
                </a:lnTo>
                <a:lnTo>
                  <a:pt x="488855" y="404154"/>
                </a:lnTo>
                <a:lnTo>
                  <a:pt x="501325" y="384198"/>
                </a:lnTo>
                <a:lnTo>
                  <a:pt x="508208" y="372272"/>
                </a:lnTo>
                <a:lnTo>
                  <a:pt x="522627" y="345475"/>
                </a:lnTo>
                <a:lnTo>
                  <a:pt x="528758" y="332487"/>
                </a:lnTo>
                <a:lnTo>
                  <a:pt x="534115" y="320019"/>
                </a:lnTo>
                <a:lnTo>
                  <a:pt x="538957" y="307896"/>
                </a:lnTo>
                <a:lnTo>
                  <a:pt x="542186" y="296005"/>
                </a:lnTo>
                <a:lnTo>
                  <a:pt x="544337" y="284267"/>
                </a:lnTo>
                <a:lnTo>
                  <a:pt x="548640" y="249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ratios in their simplest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any common factors of </a:t>
            </a:r>
            <a:r>
              <a:rPr lang="en-US" dirty="0" err="1" smtClean="0"/>
              <a:t>th</a:t>
            </a:r>
            <a:endParaRPr lang="en-US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2971800"/>
            <a:ext cx="347296" cy="752475"/>
          </a:xfrm>
          <a:prstGeom prst="rect">
            <a:avLst/>
          </a:prstGeom>
          <a:noFill/>
        </p:spPr>
      </p:pic>
      <p:sp>
        <p:nvSpPr>
          <p:cNvPr id="6" name="SMARTPenAnnotation809"/>
          <p:cNvSpPr/>
          <p:nvPr/>
        </p:nvSpPr>
        <p:spPr>
          <a:xfrm>
            <a:off x="2800350" y="3143295"/>
            <a:ext cx="217171" cy="34245"/>
          </a:xfrm>
          <a:custGeom>
            <a:avLst/>
            <a:gdLst/>
            <a:ahLst/>
            <a:cxnLst/>
            <a:rect l="0" t="0" r="0" b="0"/>
            <a:pathLst>
              <a:path w="217171" h="34245">
                <a:moveTo>
                  <a:pt x="0" y="34244"/>
                </a:moveTo>
                <a:lnTo>
                  <a:pt x="0" y="28177"/>
                </a:lnTo>
                <a:lnTo>
                  <a:pt x="1270" y="25119"/>
                </a:lnTo>
                <a:lnTo>
                  <a:pt x="3386" y="21811"/>
                </a:lnTo>
                <a:lnTo>
                  <a:pt x="6067" y="18336"/>
                </a:lnTo>
                <a:lnTo>
                  <a:pt x="9125" y="16018"/>
                </a:lnTo>
                <a:lnTo>
                  <a:pt x="12433" y="14474"/>
                </a:lnTo>
                <a:lnTo>
                  <a:pt x="15909" y="13444"/>
                </a:lnTo>
                <a:lnTo>
                  <a:pt x="19496" y="11488"/>
                </a:lnTo>
                <a:lnTo>
                  <a:pt x="23157" y="8913"/>
                </a:lnTo>
                <a:lnTo>
                  <a:pt x="26868" y="5927"/>
                </a:lnTo>
                <a:lnTo>
                  <a:pt x="31882" y="3936"/>
                </a:lnTo>
                <a:lnTo>
                  <a:pt x="37764" y="2609"/>
                </a:lnTo>
                <a:lnTo>
                  <a:pt x="44226" y="1724"/>
                </a:lnTo>
                <a:lnTo>
                  <a:pt x="49804" y="1134"/>
                </a:lnTo>
                <a:lnTo>
                  <a:pt x="54792" y="741"/>
                </a:lnTo>
                <a:lnTo>
                  <a:pt x="59388" y="479"/>
                </a:lnTo>
                <a:lnTo>
                  <a:pt x="74654" y="187"/>
                </a:lnTo>
                <a:lnTo>
                  <a:pt x="109432" y="0"/>
                </a:lnTo>
                <a:lnTo>
                  <a:pt x="116134" y="1255"/>
                </a:lnTo>
                <a:lnTo>
                  <a:pt x="121873" y="3362"/>
                </a:lnTo>
                <a:lnTo>
                  <a:pt x="126968" y="6036"/>
                </a:lnTo>
                <a:lnTo>
                  <a:pt x="131635" y="7819"/>
                </a:lnTo>
                <a:lnTo>
                  <a:pt x="136017" y="9007"/>
                </a:lnTo>
                <a:lnTo>
                  <a:pt x="140207" y="9800"/>
                </a:lnTo>
                <a:lnTo>
                  <a:pt x="144272" y="11598"/>
                </a:lnTo>
                <a:lnTo>
                  <a:pt x="148251" y="14067"/>
                </a:lnTo>
                <a:lnTo>
                  <a:pt x="157695" y="21087"/>
                </a:lnTo>
                <a:lnTo>
                  <a:pt x="162373" y="22047"/>
                </a:lnTo>
                <a:lnTo>
                  <a:pt x="168686" y="22473"/>
                </a:lnTo>
                <a:lnTo>
                  <a:pt x="175724" y="22663"/>
                </a:lnTo>
                <a:lnTo>
                  <a:pt x="180650" y="23983"/>
                </a:lnTo>
                <a:lnTo>
                  <a:pt x="186473" y="26134"/>
                </a:lnTo>
                <a:lnTo>
                  <a:pt x="192895" y="28837"/>
                </a:lnTo>
                <a:lnTo>
                  <a:pt x="198446" y="29370"/>
                </a:lnTo>
                <a:lnTo>
                  <a:pt x="203418" y="28455"/>
                </a:lnTo>
                <a:lnTo>
                  <a:pt x="217170" y="228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0"/>
          <p:cNvSpPr/>
          <p:nvPr/>
        </p:nvSpPr>
        <p:spPr>
          <a:xfrm>
            <a:off x="2880360" y="3051809"/>
            <a:ext cx="1" cy="22861"/>
          </a:xfrm>
          <a:custGeom>
            <a:avLst/>
            <a:gdLst/>
            <a:ahLst/>
            <a:cxnLst/>
            <a:rect l="0" t="0" r="0" b="0"/>
            <a:pathLst>
              <a:path w="1" h="22861">
                <a:moveTo>
                  <a:pt x="0" y="0"/>
                </a:move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11"/>
          <p:cNvSpPr/>
          <p:nvPr/>
        </p:nvSpPr>
        <p:spPr>
          <a:xfrm>
            <a:off x="2903220" y="3303270"/>
            <a:ext cx="22861" cy="34290"/>
          </a:xfrm>
          <a:custGeom>
            <a:avLst/>
            <a:gdLst/>
            <a:ahLst/>
            <a:cxnLst/>
            <a:rect l="0" t="0" r="0" b="0"/>
            <a:pathLst>
              <a:path w="22861" h="3429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047" y="12433"/>
                </a:lnTo>
                <a:lnTo>
                  <a:pt x="9841" y="15909"/>
                </a:lnTo>
                <a:lnTo>
                  <a:pt x="11640" y="18225"/>
                </a:lnTo>
                <a:lnTo>
                  <a:pt x="14110" y="19770"/>
                </a:lnTo>
                <a:lnTo>
                  <a:pt x="17026" y="20800"/>
                </a:lnTo>
                <a:lnTo>
                  <a:pt x="18971" y="22756"/>
                </a:lnTo>
                <a:lnTo>
                  <a:pt x="20267" y="25331"/>
                </a:lnTo>
                <a:lnTo>
                  <a:pt x="2286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2"/>
          <p:cNvSpPr/>
          <p:nvPr/>
        </p:nvSpPr>
        <p:spPr>
          <a:xfrm>
            <a:off x="3109104" y="3090944"/>
            <a:ext cx="154447" cy="269477"/>
          </a:xfrm>
          <a:custGeom>
            <a:avLst/>
            <a:gdLst/>
            <a:ahLst/>
            <a:cxnLst/>
            <a:rect l="0" t="0" r="0" b="0"/>
            <a:pathLst>
              <a:path w="154447" h="269477">
                <a:moveTo>
                  <a:pt x="114156" y="6585"/>
                </a:moveTo>
                <a:lnTo>
                  <a:pt x="126291" y="518"/>
                </a:lnTo>
                <a:lnTo>
                  <a:pt x="129866" y="0"/>
                </a:lnTo>
                <a:lnTo>
                  <a:pt x="132249" y="925"/>
                </a:lnTo>
                <a:lnTo>
                  <a:pt x="133838" y="2812"/>
                </a:lnTo>
                <a:lnTo>
                  <a:pt x="133627" y="5340"/>
                </a:lnTo>
                <a:lnTo>
                  <a:pt x="132216" y="8295"/>
                </a:lnTo>
                <a:lnTo>
                  <a:pt x="130006" y="11535"/>
                </a:lnTo>
                <a:lnTo>
                  <a:pt x="127263" y="13695"/>
                </a:lnTo>
                <a:lnTo>
                  <a:pt x="124164" y="15135"/>
                </a:lnTo>
                <a:lnTo>
                  <a:pt x="120828" y="16095"/>
                </a:lnTo>
                <a:lnTo>
                  <a:pt x="113523" y="20545"/>
                </a:lnTo>
                <a:lnTo>
                  <a:pt x="103574" y="27322"/>
                </a:lnTo>
                <a:lnTo>
                  <a:pt x="91861" y="35650"/>
                </a:lnTo>
                <a:lnTo>
                  <a:pt x="81513" y="42472"/>
                </a:lnTo>
                <a:lnTo>
                  <a:pt x="72074" y="48290"/>
                </a:lnTo>
                <a:lnTo>
                  <a:pt x="63241" y="53438"/>
                </a:lnTo>
                <a:lnTo>
                  <a:pt x="46654" y="62546"/>
                </a:lnTo>
                <a:lnTo>
                  <a:pt x="38674" y="66752"/>
                </a:lnTo>
                <a:lnTo>
                  <a:pt x="33355" y="70826"/>
                </a:lnTo>
                <a:lnTo>
                  <a:pt x="29808" y="74813"/>
                </a:lnTo>
                <a:lnTo>
                  <a:pt x="27444" y="78741"/>
                </a:lnTo>
                <a:lnTo>
                  <a:pt x="24598" y="82629"/>
                </a:lnTo>
                <a:lnTo>
                  <a:pt x="21431" y="86491"/>
                </a:lnTo>
                <a:lnTo>
                  <a:pt x="13289" y="95747"/>
                </a:lnTo>
                <a:lnTo>
                  <a:pt x="12621" y="97777"/>
                </a:lnTo>
                <a:lnTo>
                  <a:pt x="11880" y="103418"/>
                </a:lnTo>
                <a:lnTo>
                  <a:pt x="10411" y="106700"/>
                </a:lnTo>
                <a:lnTo>
                  <a:pt x="8163" y="110159"/>
                </a:lnTo>
                <a:lnTo>
                  <a:pt x="5394" y="113734"/>
                </a:lnTo>
                <a:lnTo>
                  <a:pt x="2317" y="121094"/>
                </a:lnTo>
                <a:lnTo>
                  <a:pt x="949" y="128598"/>
                </a:lnTo>
                <a:lnTo>
                  <a:pt x="342" y="136167"/>
                </a:lnTo>
                <a:lnTo>
                  <a:pt x="72" y="143764"/>
                </a:lnTo>
                <a:lnTo>
                  <a:pt x="0" y="147568"/>
                </a:lnTo>
                <a:lnTo>
                  <a:pt x="1222" y="150104"/>
                </a:lnTo>
                <a:lnTo>
                  <a:pt x="3306" y="151794"/>
                </a:lnTo>
                <a:lnTo>
                  <a:pt x="5966" y="152921"/>
                </a:lnTo>
                <a:lnTo>
                  <a:pt x="9009" y="153673"/>
                </a:lnTo>
                <a:lnTo>
                  <a:pt x="12308" y="154174"/>
                </a:lnTo>
                <a:lnTo>
                  <a:pt x="15777" y="154507"/>
                </a:lnTo>
                <a:lnTo>
                  <a:pt x="19360" y="154730"/>
                </a:lnTo>
                <a:lnTo>
                  <a:pt x="26728" y="154978"/>
                </a:lnTo>
                <a:lnTo>
                  <a:pt x="44083" y="155117"/>
                </a:lnTo>
                <a:lnTo>
                  <a:pt x="52201" y="153866"/>
                </a:lnTo>
                <a:lnTo>
                  <a:pt x="61422" y="151763"/>
                </a:lnTo>
                <a:lnTo>
                  <a:pt x="71380" y="149090"/>
                </a:lnTo>
                <a:lnTo>
                  <a:pt x="80559" y="147309"/>
                </a:lnTo>
                <a:lnTo>
                  <a:pt x="89218" y="146121"/>
                </a:lnTo>
                <a:lnTo>
                  <a:pt x="97530" y="145329"/>
                </a:lnTo>
                <a:lnTo>
                  <a:pt x="105612" y="146071"/>
                </a:lnTo>
                <a:lnTo>
                  <a:pt x="113540" y="147836"/>
                </a:lnTo>
                <a:lnTo>
                  <a:pt x="121365" y="150283"/>
                </a:lnTo>
                <a:lnTo>
                  <a:pt x="127852" y="153183"/>
                </a:lnTo>
                <a:lnTo>
                  <a:pt x="133446" y="156388"/>
                </a:lnTo>
                <a:lnTo>
                  <a:pt x="145483" y="164587"/>
                </a:lnTo>
                <a:lnTo>
                  <a:pt x="147741" y="167800"/>
                </a:lnTo>
                <a:lnTo>
                  <a:pt x="150516" y="172482"/>
                </a:lnTo>
                <a:lnTo>
                  <a:pt x="153635" y="178143"/>
                </a:lnTo>
                <a:lnTo>
                  <a:pt x="154446" y="184457"/>
                </a:lnTo>
                <a:lnTo>
                  <a:pt x="153715" y="191207"/>
                </a:lnTo>
                <a:lnTo>
                  <a:pt x="151959" y="198246"/>
                </a:lnTo>
                <a:lnTo>
                  <a:pt x="150788" y="204209"/>
                </a:lnTo>
                <a:lnTo>
                  <a:pt x="150007" y="209455"/>
                </a:lnTo>
                <a:lnTo>
                  <a:pt x="149487" y="214222"/>
                </a:lnTo>
                <a:lnTo>
                  <a:pt x="147870" y="217400"/>
                </a:lnTo>
                <a:lnTo>
                  <a:pt x="145521" y="219518"/>
                </a:lnTo>
                <a:lnTo>
                  <a:pt x="142686" y="220931"/>
                </a:lnTo>
                <a:lnTo>
                  <a:pt x="139526" y="223142"/>
                </a:lnTo>
                <a:lnTo>
                  <a:pt x="136149" y="225887"/>
                </a:lnTo>
                <a:lnTo>
                  <a:pt x="132628" y="228986"/>
                </a:lnTo>
                <a:lnTo>
                  <a:pt x="127741" y="232323"/>
                </a:lnTo>
                <a:lnTo>
                  <a:pt x="121942" y="235817"/>
                </a:lnTo>
                <a:lnTo>
                  <a:pt x="115537" y="239417"/>
                </a:lnTo>
                <a:lnTo>
                  <a:pt x="101646" y="246803"/>
                </a:lnTo>
                <a:lnTo>
                  <a:pt x="94386" y="250550"/>
                </a:lnTo>
                <a:lnTo>
                  <a:pt x="85736" y="253049"/>
                </a:lnTo>
                <a:lnTo>
                  <a:pt x="76159" y="254714"/>
                </a:lnTo>
                <a:lnTo>
                  <a:pt x="34146" y="2694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3"/>
          <p:cNvSpPr/>
          <p:nvPr/>
        </p:nvSpPr>
        <p:spPr>
          <a:xfrm>
            <a:off x="2743200" y="3548458"/>
            <a:ext cx="262890" cy="40563"/>
          </a:xfrm>
          <a:custGeom>
            <a:avLst/>
            <a:gdLst/>
            <a:ahLst/>
            <a:cxnLst/>
            <a:rect l="0" t="0" r="0" b="0"/>
            <a:pathLst>
              <a:path w="262890" h="40563">
                <a:moveTo>
                  <a:pt x="0" y="17701"/>
                </a:moveTo>
                <a:lnTo>
                  <a:pt x="18203" y="11634"/>
                </a:lnTo>
                <a:lnTo>
                  <a:pt x="27375" y="9846"/>
                </a:lnTo>
                <a:lnTo>
                  <a:pt x="37300" y="8655"/>
                </a:lnTo>
                <a:lnTo>
                  <a:pt x="47726" y="7860"/>
                </a:lnTo>
                <a:lnTo>
                  <a:pt x="57218" y="6061"/>
                </a:lnTo>
                <a:lnTo>
                  <a:pt x="66085" y="3591"/>
                </a:lnTo>
                <a:lnTo>
                  <a:pt x="74536" y="674"/>
                </a:lnTo>
                <a:lnTo>
                  <a:pt x="81441" y="0"/>
                </a:lnTo>
                <a:lnTo>
                  <a:pt x="87314" y="821"/>
                </a:lnTo>
                <a:lnTo>
                  <a:pt x="92499" y="2638"/>
                </a:lnTo>
                <a:lnTo>
                  <a:pt x="101036" y="3849"/>
                </a:lnTo>
                <a:lnTo>
                  <a:pt x="111807" y="4656"/>
                </a:lnTo>
                <a:lnTo>
                  <a:pt x="124068" y="5195"/>
                </a:lnTo>
                <a:lnTo>
                  <a:pt x="137322" y="8094"/>
                </a:lnTo>
                <a:lnTo>
                  <a:pt x="151238" y="12566"/>
                </a:lnTo>
                <a:lnTo>
                  <a:pt x="165595" y="18088"/>
                </a:lnTo>
                <a:lnTo>
                  <a:pt x="177707" y="23039"/>
                </a:lnTo>
                <a:lnTo>
                  <a:pt x="188321" y="27610"/>
                </a:lnTo>
                <a:lnTo>
                  <a:pt x="197937" y="31927"/>
                </a:lnTo>
                <a:lnTo>
                  <a:pt x="205618" y="34805"/>
                </a:lnTo>
                <a:lnTo>
                  <a:pt x="212008" y="36724"/>
                </a:lnTo>
                <a:lnTo>
                  <a:pt x="217539" y="38003"/>
                </a:lnTo>
                <a:lnTo>
                  <a:pt x="223766" y="38856"/>
                </a:lnTo>
                <a:lnTo>
                  <a:pt x="230457" y="39424"/>
                </a:lnTo>
                <a:lnTo>
                  <a:pt x="262889" y="40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14"/>
          <p:cNvSpPr/>
          <p:nvPr/>
        </p:nvSpPr>
        <p:spPr>
          <a:xfrm>
            <a:off x="2846070" y="3486150"/>
            <a:ext cx="22861" cy="1"/>
          </a:xfrm>
          <a:custGeom>
            <a:avLst/>
            <a:gdLst/>
            <a:ahLst/>
            <a:cxnLst/>
            <a:rect l="0" t="0" r="0" b="0"/>
            <a:pathLst>
              <a:path w="22861" h="1">
                <a:moveTo>
                  <a:pt x="2286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15"/>
          <p:cNvSpPr/>
          <p:nvPr/>
        </p:nvSpPr>
        <p:spPr>
          <a:xfrm>
            <a:off x="2868930" y="3657600"/>
            <a:ext cx="11431" cy="57151"/>
          </a:xfrm>
          <a:custGeom>
            <a:avLst/>
            <a:gdLst/>
            <a:ahLst/>
            <a:cxnLst/>
            <a:rect l="0" t="0" r="0" b="0"/>
            <a:pathLst>
              <a:path w="11431" h="57151">
                <a:moveTo>
                  <a:pt x="0" y="0"/>
                </a:moveTo>
                <a:lnTo>
                  <a:pt x="0" y="42719"/>
                </a:lnTo>
                <a:lnTo>
                  <a:pt x="1270" y="43719"/>
                </a:lnTo>
                <a:lnTo>
                  <a:pt x="3386" y="44386"/>
                </a:lnTo>
                <a:lnTo>
                  <a:pt x="1143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16"/>
          <p:cNvSpPr/>
          <p:nvPr/>
        </p:nvSpPr>
        <p:spPr>
          <a:xfrm>
            <a:off x="3167270" y="3459661"/>
            <a:ext cx="181154" cy="255090"/>
          </a:xfrm>
          <a:custGeom>
            <a:avLst/>
            <a:gdLst/>
            <a:ahLst/>
            <a:cxnLst/>
            <a:rect l="0" t="0" r="0" b="0"/>
            <a:pathLst>
              <a:path w="181154" h="255090">
                <a:moveTo>
                  <a:pt x="101709" y="37918"/>
                </a:moveTo>
                <a:lnTo>
                  <a:pt x="113845" y="25783"/>
                </a:lnTo>
                <a:lnTo>
                  <a:pt x="121230" y="20938"/>
                </a:lnTo>
                <a:lnTo>
                  <a:pt x="129963" y="16438"/>
                </a:lnTo>
                <a:lnTo>
                  <a:pt x="139595" y="12168"/>
                </a:lnTo>
                <a:lnTo>
                  <a:pt x="146017" y="8052"/>
                </a:lnTo>
                <a:lnTo>
                  <a:pt x="150298" y="4037"/>
                </a:lnTo>
                <a:lnTo>
                  <a:pt x="153152" y="91"/>
                </a:lnTo>
                <a:lnTo>
                  <a:pt x="152514" y="0"/>
                </a:lnTo>
                <a:lnTo>
                  <a:pt x="149549" y="2480"/>
                </a:lnTo>
                <a:lnTo>
                  <a:pt x="145033" y="6673"/>
                </a:lnTo>
                <a:lnTo>
                  <a:pt x="140752" y="9468"/>
                </a:lnTo>
                <a:lnTo>
                  <a:pt x="136628" y="11331"/>
                </a:lnTo>
                <a:lnTo>
                  <a:pt x="132608" y="12574"/>
                </a:lnTo>
                <a:lnTo>
                  <a:pt x="127388" y="14672"/>
                </a:lnTo>
                <a:lnTo>
                  <a:pt x="121369" y="17341"/>
                </a:lnTo>
                <a:lnTo>
                  <a:pt x="114816" y="20390"/>
                </a:lnTo>
                <a:lnTo>
                  <a:pt x="106637" y="26233"/>
                </a:lnTo>
                <a:lnTo>
                  <a:pt x="97375" y="33938"/>
                </a:lnTo>
                <a:lnTo>
                  <a:pt x="87390" y="42885"/>
                </a:lnTo>
                <a:lnTo>
                  <a:pt x="78193" y="48849"/>
                </a:lnTo>
                <a:lnTo>
                  <a:pt x="69522" y="52826"/>
                </a:lnTo>
                <a:lnTo>
                  <a:pt x="61201" y="55477"/>
                </a:lnTo>
                <a:lnTo>
                  <a:pt x="54384" y="59784"/>
                </a:lnTo>
                <a:lnTo>
                  <a:pt x="48569" y="65195"/>
                </a:lnTo>
                <a:lnTo>
                  <a:pt x="43423" y="71343"/>
                </a:lnTo>
                <a:lnTo>
                  <a:pt x="38722" y="76712"/>
                </a:lnTo>
                <a:lnTo>
                  <a:pt x="30112" y="86063"/>
                </a:lnTo>
                <a:lnTo>
                  <a:pt x="12057" y="104536"/>
                </a:lnTo>
                <a:lnTo>
                  <a:pt x="7651" y="110270"/>
                </a:lnTo>
                <a:lnTo>
                  <a:pt x="4714" y="115363"/>
                </a:lnTo>
                <a:lnTo>
                  <a:pt x="0" y="126594"/>
                </a:lnTo>
                <a:lnTo>
                  <a:pt x="883" y="127516"/>
                </a:lnTo>
                <a:lnTo>
                  <a:pt x="2742" y="128130"/>
                </a:lnTo>
                <a:lnTo>
                  <a:pt x="5251" y="128539"/>
                </a:lnTo>
                <a:lnTo>
                  <a:pt x="9464" y="127542"/>
                </a:lnTo>
                <a:lnTo>
                  <a:pt x="14813" y="125608"/>
                </a:lnTo>
                <a:lnTo>
                  <a:pt x="20918" y="123048"/>
                </a:lnTo>
                <a:lnTo>
                  <a:pt x="26259" y="121342"/>
                </a:lnTo>
                <a:lnTo>
                  <a:pt x="31089" y="120204"/>
                </a:lnTo>
                <a:lnTo>
                  <a:pt x="35579" y="119445"/>
                </a:lnTo>
                <a:lnTo>
                  <a:pt x="42383" y="117670"/>
                </a:lnTo>
                <a:lnTo>
                  <a:pt x="50728" y="115216"/>
                </a:lnTo>
                <a:lnTo>
                  <a:pt x="60102" y="112310"/>
                </a:lnTo>
                <a:lnTo>
                  <a:pt x="71431" y="110373"/>
                </a:lnTo>
                <a:lnTo>
                  <a:pt x="84064" y="109082"/>
                </a:lnTo>
                <a:lnTo>
                  <a:pt x="97566" y="108220"/>
                </a:lnTo>
                <a:lnTo>
                  <a:pt x="122728" y="107264"/>
                </a:lnTo>
                <a:lnTo>
                  <a:pt x="157790" y="106650"/>
                </a:lnTo>
                <a:lnTo>
                  <a:pt x="161957" y="107869"/>
                </a:lnTo>
                <a:lnTo>
                  <a:pt x="164734" y="109952"/>
                </a:lnTo>
                <a:lnTo>
                  <a:pt x="169091" y="115654"/>
                </a:lnTo>
                <a:lnTo>
                  <a:pt x="172030" y="118952"/>
                </a:lnTo>
                <a:lnTo>
                  <a:pt x="175260" y="122421"/>
                </a:lnTo>
                <a:lnTo>
                  <a:pt x="177413" y="126003"/>
                </a:lnTo>
                <a:lnTo>
                  <a:pt x="179805" y="133370"/>
                </a:lnTo>
                <a:lnTo>
                  <a:pt x="180443" y="138383"/>
                </a:lnTo>
                <a:lnTo>
                  <a:pt x="180869" y="144265"/>
                </a:lnTo>
                <a:lnTo>
                  <a:pt x="181153" y="150726"/>
                </a:lnTo>
                <a:lnTo>
                  <a:pt x="180072" y="156304"/>
                </a:lnTo>
                <a:lnTo>
                  <a:pt x="178081" y="161292"/>
                </a:lnTo>
                <a:lnTo>
                  <a:pt x="175484" y="165887"/>
                </a:lnTo>
                <a:lnTo>
                  <a:pt x="172483" y="170221"/>
                </a:lnTo>
                <a:lnTo>
                  <a:pt x="169212" y="174380"/>
                </a:lnTo>
                <a:lnTo>
                  <a:pt x="165761" y="178423"/>
                </a:lnTo>
                <a:lnTo>
                  <a:pt x="162190" y="182388"/>
                </a:lnTo>
                <a:lnTo>
                  <a:pt x="154837" y="190180"/>
                </a:lnTo>
                <a:lnTo>
                  <a:pt x="149828" y="194036"/>
                </a:lnTo>
                <a:lnTo>
                  <a:pt x="143948" y="197877"/>
                </a:lnTo>
                <a:lnTo>
                  <a:pt x="137489" y="201707"/>
                </a:lnTo>
                <a:lnTo>
                  <a:pt x="126832" y="209341"/>
                </a:lnTo>
                <a:lnTo>
                  <a:pt x="98058" y="231370"/>
                </a:lnTo>
                <a:lnTo>
                  <a:pt x="86575" y="239276"/>
                </a:lnTo>
                <a:lnTo>
                  <a:pt x="77650" y="244547"/>
                </a:lnTo>
                <a:lnTo>
                  <a:pt x="55990" y="2550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17"/>
          <p:cNvSpPr/>
          <p:nvPr/>
        </p:nvSpPr>
        <p:spPr>
          <a:xfrm>
            <a:off x="3817620" y="3303270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24271" y="51082"/>
                </a:lnTo>
                <a:lnTo>
                  <a:pt x="33960" y="48024"/>
                </a:lnTo>
                <a:lnTo>
                  <a:pt x="42960" y="44716"/>
                </a:lnTo>
                <a:lnTo>
                  <a:pt x="51500" y="41240"/>
                </a:lnTo>
                <a:lnTo>
                  <a:pt x="58463" y="38924"/>
                </a:lnTo>
                <a:lnTo>
                  <a:pt x="64375" y="37379"/>
                </a:lnTo>
                <a:lnTo>
                  <a:pt x="69586" y="36349"/>
                </a:lnTo>
                <a:lnTo>
                  <a:pt x="75601" y="34393"/>
                </a:lnTo>
                <a:lnTo>
                  <a:pt x="82150" y="31818"/>
                </a:lnTo>
                <a:lnTo>
                  <a:pt x="89057" y="28832"/>
                </a:lnTo>
                <a:lnTo>
                  <a:pt x="96201" y="26841"/>
                </a:lnTo>
                <a:lnTo>
                  <a:pt x="103504" y="25514"/>
                </a:lnTo>
                <a:lnTo>
                  <a:pt x="110913" y="24629"/>
                </a:lnTo>
                <a:lnTo>
                  <a:pt x="123471" y="21499"/>
                </a:lnTo>
                <a:lnTo>
                  <a:pt x="139464" y="16873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18"/>
          <p:cNvSpPr/>
          <p:nvPr/>
        </p:nvSpPr>
        <p:spPr>
          <a:xfrm>
            <a:off x="3851909" y="3348989"/>
            <a:ext cx="194312" cy="68582"/>
          </a:xfrm>
          <a:custGeom>
            <a:avLst/>
            <a:gdLst/>
            <a:ahLst/>
            <a:cxnLst/>
            <a:rect l="0" t="0" r="0" b="0"/>
            <a:pathLst>
              <a:path w="194312" h="68582">
                <a:moveTo>
                  <a:pt x="0" y="68581"/>
                </a:moveTo>
                <a:lnTo>
                  <a:pt x="23707" y="61807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9"/>
          <p:cNvSpPr/>
          <p:nvPr/>
        </p:nvSpPr>
        <p:spPr>
          <a:xfrm>
            <a:off x="4389120" y="3030818"/>
            <a:ext cx="422910" cy="272380"/>
          </a:xfrm>
          <a:custGeom>
            <a:avLst/>
            <a:gdLst/>
            <a:ahLst/>
            <a:cxnLst/>
            <a:rect l="0" t="0" r="0" b="0"/>
            <a:pathLst>
              <a:path w="422910" h="272380">
                <a:moveTo>
                  <a:pt x="0" y="78141"/>
                </a:moveTo>
                <a:lnTo>
                  <a:pt x="78007" y="39138"/>
                </a:lnTo>
                <a:lnTo>
                  <a:pt x="93915" y="31819"/>
                </a:lnTo>
                <a:lnTo>
                  <a:pt x="108329" y="25670"/>
                </a:lnTo>
                <a:lnTo>
                  <a:pt x="121750" y="20300"/>
                </a:lnTo>
                <a:lnTo>
                  <a:pt x="133236" y="16721"/>
                </a:lnTo>
                <a:lnTo>
                  <a:pt x="143434" y="14334"/>
                </a:lnTo>
                <a:lnTo>
                  <a:pt x="152772" y="12743"/>
                </a:lnTo>
                <a:lnTo>
                  <a:pt x="161538" y="10413"/>
                </a:lnTo>
                <a:lnTo>
                  <a:pt x="169922" y="7589"/>
                </a:lnTo>
                <a:lnTo>
                  <a:pt x="178051" y="4437"/>
                </a:lnTo>
                <a:lnTo>
                  <a:pt x="186011" y="2335"/>
                </a:lnTo>
                <a:lnTo>
                  <a:pt x="193857" y="934"/>
                </a:lnTo>
                <a:lnTo>
                  <a:pt x="201628" y="0"/>
                </a:lnTo>
                <a:lnTo>
                  <a:pt x="209348" y="647"/>
                </a:lnTo>
                <a:lnTo>
                  <a:pt x="217036" y="2349"/>
                </a:lnTo>
                <a:lnTo>
                  <a:pt x="224700" y="4753"/>
                </a:lnTo>
                <a:lnTo>
                  <a:pt x="236603" y="7424"/>
                </a:lnTo>
                <a:lnTo>
                  <a:pt x="241555" y="8137"/>
                </a:lnTo>
                <a:lnTo>
                  <a:pt x="253831" y="12315"/>
                </a:lnTo>
                <a:lnTo>
                  <a:pt x="260660" y="15207"/>
                </a:lnTo>
                <a:lnTo>
                  <a:pt x="265213" y="18405"/>
                </a:lnTo>
                <a:lnTo>
                  <a:pt x="268249" y="21807"/>
                </a:lnTo>
                <a:lnTo>
                  <a:pt x="272891" y="30244"/>
                </a:lnTo>
                <a:lnTo>
                  <a:pt x="279188" y="42460"/>
                </a:lnTo>
                <a:lnTo>
                  <a:pt x="281375" y="48004"/>
                </a:lnTo>
                <a:lnTo>
                  <a:pt x="282833" y="52970"/>
                </a:lnTo>
                <a:lnTo>
                  <a:pt x="283806" y="57551"/>
                </a:lnTo>
                <a:lnTo>
                  <a:pt x="284454" y="63144"/>
                </a:lnTo>
                <a:lnTo>
                  <a:pt x="284885" y="69413"/>
                </a:lnTo>
                <a:lnTo>
                  <a:pt x="285174" y="76133"/>
                </a:lnTo>
                <a:lnTo>
                  <a:pt x="284095" y="83152"/>
                </a:lnTo>
                <a:lnTo>
                  <a:pt x="282107" y="90372"/>
                </a:lnTo>
                <a:lnTo>
                  <a:pt x="279511" y="97725"/>
                </a:lnTo>
                <a:lnTo>
                  <a:pt x="277780" y="105167"/>
                </a:lnTo>
                <a:lnTo>
                  <a:pt x="276627" y="112669"/>
                </a:lnTo>
                <a:lnTo>
                  <a:pt x="275858" y="120210"/>
                </a:lnTo>
                <a:lnTo>
                  <a:pt x="272805" y="129047"/>
                </a:lnTo>
                <a:lnTo>
                  <a:pt x="268230" y="138748"/>
                </a:lnTo>
                <a:lnTo>
                  <a:pt x="262640" y="149026"/>
                </a:lnTo>
                <a:lnTo>
                  <a:pt x="256373" y="158418"/>
                </a:lnTo>
                <a:lnTo>
                  <a:pt x="249655" y="167219"/>
                </a:lnTo>
                <a:lnTo>
                  <a:pt x="242637" y="175626"/>
                </a:lnTo>
                <a:lnTo>
                  <a:pt x="235418" y="182502"/>
                </a:lnTo>
                <a:lnTo>
                  <a:pt x="228065" y="188355"/>
                </a:lnTo>
                <a:lnTo>
                  <a:pt x="220623" y="193527"/>
                </a:lnTo>
                <a:lnTo>
                  <a:pt x="214392" y="199515"/>
                </a:lnTo>
                <a:lnTo>
                  <a:pt x="208968" y="206047"/>
                </a:lnTo>
                <a:lnTo>
                  <a:pt x="204082" y="212942"/>
                </a:lnTo>
                <a:lnTo>
                  <a:pt x="198284" y="218808"/>
                </a:lnTo>
                <a:lnTo>
                  <a:pt x="191879" y="223989"/>
                </a:lnTo>
                <a:lnTo>
                  <a:pt x="167343" y="240736"/>
                </a:lnTo>
                <a:lnTo>
                  <a:pt x="157282" y="247498"/>
                </a:lnTo>
                <a:lnTo>
                  <a:pt x="149304" y="253276"/>
                </a:lnTo>
                <a:lnTo>
                  <a:pt x="142716" y="258398"/>
                </a:lnTo>
                <a:lnTo>
                  <a:pt x="132009" y="266205"/>
                </a:lnTo>
                <a:lnTo>
                  <a:pt x="123017" y="269675"/>
                </a:lnTo>
                <a:lnTo>
                  <a:pt x="111401" y="271218"/>
                </a:lnTo>
                <a:lnTo>
                  <a:pt x="104747" y="271629"/>
                </a:lnTo>
                <a:lnTo>
                  <a:pt x="90581" y="272086"/>
                </a:lnTo>
                <a:lnTo>
                  <a:pt x="54722" y="272379"/>
                </a:lnTo>
                <a:lnTo>
                  <a:pt x="47911" y="271133"/>
                </a:lnTo>
                <a:lnTo>
                  <a:pt x="43371" y="269033"/>
                </a:lnTo>
                <a:lnTo>
                  <a:pt x="40344" y="266362"/>
                </a:lnTo>
                <a:lnTo>
                  <a:pt x="38326" y="263312"/>
                </a:lnTo>
                <a:lnTo>
                  <a:pt x="36083" y="256536"/>
                </a:lnTo>
                <a:lnTo>
                  <a:pt x="35087" y="249291"/>
                </a:lnTo>
                <a:lnTo>
                  <a:pt x="34821" y="245582"/>
                </a:lnTo>
                <a:lnTo>
                  <a:pt x="35914" y="243108"/>
                </a:lnTo>
                <a:lnTo>
                  <a:pt x="37912" y="241459"/>
                </a:lnTo>
                <a:lnTo>
                  <a:pt x="40515" y="240360"/>
                </a:lnTo>
                <a:lnTo>
                  <a:pt x="56357" y="237326"/>
                </a:lnTo>
                <a:lnTo>
                  <a:pt x="64241" y="235064"/>
                </a:lnTo>
                <a:lnTo>
                  <a:pt x="73307" y="232287"/>
                </a:lnTo>
                <a:lnTo>
                  <a:pt x="84431" y="230435"/>
                </a:lnTo>
                <a:lnTo>
                  <a:pt x="96927" y="229200"/>
                </a:lnTo>
                <a:lnTo>
                  <a:pt x="121818" y="227829"/>
                </a:lnTo>
                <a:lnTo>
                  <a:pt x="141348" y="227219"/>
                </a:lnTo>
                <a:lnTo>
                  <a:pt x="157732" y="225787"/>
                </a:lnTo>
                <a:lnTo>
                  <a:pt x="203029" y="220808"/>
                </a:lnTo>
                <a:lnTo>
                  <a:pt x="229333" y="218973"/>
                </a:lnTo>
                <a:lnTo>
                  <a:pt x="257028" y="217749"/>
                </a:lnTo>
                <a:lnTo>
                  <a:pt x="285652" y="216933"/>
                </a:lnTo>
                <a:lnTo>
                  <a:pt x="311085" y="215119"/>
                </a:lnTo>
                <a:lnTo>
                  <a:pt x="334390" y="212640"/>
                </a:lnTo>
                <a:lnTo>
                  <a:pt x="372137" y="207768"/>
                </a:lnTo>
                <a:lnTo>
                  <a:pt x="383981" y="206469"/>
                </a:lnTo>
                <a:lnTo>
                  <a:pt x="393147" y="205603"/>
                </a:lnTo>
                <a:lnTo>
                  <a:pt x="400528" y="205026"/>
                </a:lnTo>
                <a:lnTo>
                  <a:pt x="412116" y="204385"/>
                </a:lnTo>
                <a:lnTo>
                  <a:pt x="422909" y="203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0"/>
          <p:cNvSpPr/>
          <p:nvPr/>
        </p:nvSpPr>
        <p:spPr>
          <a:xfrm>
            <a:off x="4217670" y="3385015"/>
            <a:ext cx="754381" cy="112565"/>
          </a:xfrm>
          <a:custGeom>
            <a:avLst/>
            <a:gdLst/>
            <a:ahLst/>
            <a:cxnLst/>
            <a:rect l="0" t="0" r="0" b="0"/>
            <a:pathLst>
              <a:path w="754381" h="112565">
                <a:moveTo>
                  <a:pt x="0" y="112564"/>
                </a:moveTo>
                <a:lnTo>
                  <a:pt x="12135" y="100429"/>
                </a:lnTo>
                <a:lnTo>
                  <a:pt x="16980" y="96854"/>
                </a:lnTo>
                <a:lnTo>
                  <a:pt x="21480" y="94471"/>
                </a:lnTo>
                <a:lnTo>
                  <a:pt x="25750" y="92882"/>
                </a:lnTo>
                <a:lnTo>
                  <a:pt x="32406" y="89283"/>
                </a:lnTo>
                <a:lnTo>
                  <a:pt x="40654" y="84343"/>
                </a:lnTo>
                <a:lnTo>
                  <a:pt x="49962" y="78511"/>
                </a:lnTo>
                <a:lnTo>
                  <a:pt x="58708" y="74622"/>
                </a:lnTo>
                <a:lnTo>
                  <a:pt x="67078" y="72029"/>
                </a:lnTo>
                <a:lnTo>
                  <a:pt x="116966" y="61801"/>
                </a:lnTo>
                <a:lnTo>
                  <a:pt x="131318" y="58402"/>
                </a:lnTo>
                <a:lnTo>
                  <a:pt x="144695" y="54866"/>
                </a:lnTo>
                <a:lnTo>
                  <a:pt x="157423" y="51239"/>
                </a:lnTo>
                <a:lnTo>
                  <a:pt x="169719" y="48821"/>
                </a:lnTo>
                <a:lnTo>
                  <a:pt x="181726" y="47209"/>
                </a:lnTo>
                <a:lnTo>
                  <a:pt x="193540" y="46134"/>
                </a:lnTo>
                <a:lnTo>
                  <a:pt x="214117" y="42878"/>
                </a:lnTo>
                <a:lnTo>
                  <a:pt x="270846" y="32486"/>
                </a:lnTo>
                <a:lnTo>
                  <a:pt x="294864" y="28699"/>
                </a:lnTo>
                <a:lnTo>
                  <a:pt x="314686" y="26174"/>
                </a:lnTo>
                <a:lnTo>
                  <a:pt x="331710" y="24491"/>
                </a:lnTo>
                <a:lnTo>
                  <a:pt x="348140" y="23369"/>
                </a:lnTo>
                <a:lnTo>
                  <a:pt x="364173" y="22620"/>
                </a:lnTo>
                <a:lnTo>
                  <a:pt x="379942" y="22122"/>
                </a:lnTo>
                <a:lnTo>
                  <a:pt x="399345" y="20520"/>
                </a:lnTo>
                <a:lnTo>
                  <a:pt x="444609" y="15352"/>
                </a:lnTo>
                <a:lnTo>
                  <a:pt x="465316" y="13466"/>
                </a:lnTo>
                <a:lnTo>
                  <a:pt x="484201" y="12209"/>
                </a:lnTo>
                <a:lnTo>
                  <a:pt x="501870" y="11371"/>
                </a:lnTo>
                <a:lnTo>
                  <a:pt x="551983" y="7053"/>
                </a:lnTo>
                <a:lnTo>
                  <a:pt x="581349" y="4123"/>
                </a:lnTo>
                <a:lnTo>
                  <a:pt x="611086" y="2170"/>
                </a:lnTo>
                <a:lnTo>
                  <a:pt x="641070" y="868"/>
                </a:lnTo>
                <a:lnTo>
                  <a:pt x="671220" y="0"/>
                </a:lnTo>
                <a:lnTo>
                  <a:pt x="693860" y="692"/>
                </a:lnTo>
                <a:lnTo>
                  <a:pt x="711493" y="2423"/>
                </a:lnTo>
                <a:lnTo>
                  <a:pt x="754380" y="96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21"/>
          <p:cNvSpPr/>
          <p:nvPr/>
        </p:nvSpPr>
        <p:spPr>
          <a:xfrm>
            <a:off x="4491990" y="3497579"/>
            <a:ext cx="22861" cy="365761"/>
          </a:xfrm>
          <a:custGeom>
            <a:avLst/>
            <a:gdLst/>
            <a:ahLst/>
            <a:cxnLst/>
            <a:rect l="0" t="0" r="0" b="0"/>
            <a:pathLst>
              <a:path w="22861" h="36576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8"/>
                </a:lnTo>
                <a:lnTo>
                  <a:pt x="6068" y="31818"/>
                </a:lnTo>
                <a:lnTo>
                  <a:pt x="7855" y="40262"/>
                </a:lnTo>
                <a:lnTo>
                  <a:pt x="9046" y="49702"/>
                </a:lnTo>
                <a:lnTo>
                  <a:pt x="9841" y="59805"/>
                </a:lnTo>
                <a:lnTo>
                  <a:pt x="10370" y="69080"/>
                </a:lnTo>
                <a:lnTo>
                  <a:pt x="10959" y="86159"/>
                </a:lnTo>
                <a:lnTo>
                  <a:pt x="12386" y="101890"/>
                </a:lnTo>
                <a:lnTo>
                  <a:pt x="17358" y="146461"/>
                </a:lnTo>
                <a:lnTo>
                  <a:pt x="17922" y="168761"/>
                </a:lnTo>
                <a:lnTo>
                  <a:pt x="17028" y="189978"/>
                </a:lnTo>
                <a:lnTo>
                  <a:pt x="15162" y="210472"/>
                </a:lnTo>
                <a:lnTo>
                  <a:pt x="13918" y="226675"/>
                </a:lnTo>
                <a:lnTo>
                  <a:pt x="12535" y="251451"/>
                </a:lnTo>
                <a:lnTo>
                  <a:pt x="11921" y="281089"/>
                </a:lnTo>
                <a:lnTo>
                  <a:pt x="11527" y="327586"/>
                </a:lnTo>
                <a:lnTo>
                  <a:pt x="12764" y="333961"/>
                </a:lnTo>
                <a:lnTo>
                  <a:pt x="14860" y="339481"/>
                </a:lnTo>
                <a:lnTo>
                  <a:pt x="17526" y="344431"/>
                </a:lnTo>
                <a:lnTo>
                  <a:pt x="19304" y="349000"/>
                </a:lnTo>
                <a:lnTo>
                  <a:pt x="20489" y="353317"/>
                </a:lnTo>
                <a:lnTo>
                  <a:pt x="2286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22"/>
          <p:cNvSpPr/>
          <p:nvPr/>
        </p:nvSpPr>
        <p:spPr>
          <a:xfrm>
            <a:off x="4640579" y="3509009"/>
            <a:ext cx="80012" cy="377192"/>
          </a:xfrm>
          <a:custGeom>
            <a:avLst/>
            <a:gdLst/>
            <a:ahLst/>
            <a:cxnLst/>
            <a:rect l="0" t="0" r="0" b="0"/>
            <a:pathLst>
              <a:path w="80012" h="377192">
                <a:moveTo>
                  <a:pt x="0" y="0"/>
                </a:moveTo>
                <a:lnTo>
                  <a:pt x="6069" y="12136"/>
                </a:lnTo>
                <a:lnTo>
                  <a:pt x="9126" y="20791"/>
                </a:lnTo>
                <a:lnTo>
                  <a:pt x="12434" y="31641"/>
                </a:lnTo>
                <a:lnTo>
                  <a:pt x="15910" y="43954"/>
                </a:lnTo>
                <a:lnTo>
                  <a:pt x="18226" y="54703"/>
                </a:lnTo>
                <a:lnTo>
                  <a:pt x="19771" y="64408"/>
                </a:lnTo>
                <a:lnTo>
                  <a:pt x="20801" y="73419"/>
                </a:lnTo>
                <a:lnTo>
                  <a:pt x="22758" y="81966"/>
                </a:lnTo>
                <a:lnTo>
                  <a:pt x="25332" y="90204"/>
                </a:lnTo>
                <a:lnTo>
                  <a:pt x="28318" y="98236"/>
                </a:lnTo>
                <a:lnTo>
                  <a:pt x="31579" y="106131"/>
                </a:lnTo>
                <a:lnTo>
                  <a:pt x="35023" y="113934"/>
                </a:lnTo>
                <a:lnTo>
                  <a:pt x="38589" y="121677"/>
                </a:lnTo>
                <a:lnTo>
                  <a:pt x="40966" y="129378"/>
                </a:lnTo>
                <a:lnTo>
                  <a:pt x="42551" y="137052"/>
                </a:lnTo>
                <a:lnTo>
                  <a:pt x="43607" y="144708"/>
                </a:lnTo>
                <a:lnTo>
                  <a:pt x="45582" y="153622"/>
                </a:lnTo>
                <a:lnTo>
                  <a:pt x="48168" y="163375"/>
                </a:lnTo>
                <a:lnTo>
                  <a:pt x="51162" y="173687"/>
                </a:lnTo>
                <a:lnTo>
                  <a:pt x="53158" y="183101"/>
                </a:lnTo>
                <a:lnTo>
                  <a:pt x="54489" y="191918"/>
                </a:lnTo>
                <a:lnTo>
                  <a:pt x="55376" y="200335"/>
                </a:lnTo>
                <a:lnTo>
                  <a:pt x="57238" y="212297"/>
                </a:lnTo>
                <a:lnTo>
                  <a:pt x="64655" y="254391"/>
                </a:lnTo>
                <a:lnTo>
                  <a:pt x="65964" y="263574"/>
                </a:lnTo>
                <a:lnTo>
                  <a:pt x="66836" y="270966"/>
                </a:lnTo>
                <a:lnTo>
                  <a:pt x="67418" y="279704"/>
                </a:lnTo>
                <a:lnTo>
                  <a:pt x="67805" y="289340"/>
                </a:lnTo>
                <a:lnTo>
                  <a:pt x="68427" y="320044"/>
                </a:lnTo>
                <a:lnTo>
                  <a:pt x="69748" y="326393"/>
                </a:lnTo>
                <a:lnTo>
                  <a:pt x="71899" y="333165"/>
                </a:lnTo>
                <a:lnTo>
                  <a:pt x="74603" y="340220"/>
                </a:lnTo>
                <a:lnTo>
                  <a:pt x="76405" y="346194"/>
                </a:lnTo>
                <a:lnTo>
                  <a:pt x="77607" y="351446"/>
                </a:lnTo>
                <a:lnTo>
                  <a:pt x="80011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127</TotalTime>
  <Words>261</Words>
  <Application>Microsoft Office PowerPoint</Application>
  <PresentationFormat>On-screen Show (4:3)</PresentationFormat>
  <Paragraphs>47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Median</vt:lpstr>
      <vt:lpstr>Similarity</vt:lpstr>
      <vt:lpstr>Brief Review</vt:lpstr>
      <vt:lpstr>Medians</vt:lpstr>
      <vt:lpstr>Altitudes</vt:lpstr>
      <vt:lpstr>Perpendicular bisector</vt:lpstr>
      <vt:lpstr>Angle bisectors</vt:lpstr>
      <vt:lpstr>All About Ratios</vt:lpstr>
      <vt:lpstr>What is a ratio?</vt:lpstr>
      <vt:lpstr>Writing ratios in their simplest form</vt:lpstr>
      <vt:lpstr>Extended Ratios</vt:lpstr>
      <vt:lpstr>Using extended ratios</vt:lpstr>
      <vt:lpstr>All about proportions</vt:lpstr>
      <vt:lpstr>What is a proportion?</vt:lpstr>
      <vt:lpstr>What is an extended proportion?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Similarity</dc:title>
  <dc:creator>Ameena</dc:creator>
  <cp:lastModifiedBy>Ameena</cp:lastModifiedBy>
  <cp:revision>14</cp:revision>
  <dcterms:created xsi:type="dcterms:W3CDTF">2008-04-24T21:05:22Z</dcterms:created>
  <dcterms:modified xsi:type="dcterms:W3CDTF">2008-05-13T19:46:05Z</dcterms:modified>
</cp:coreProperties>
</file>